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39"/>
  </p:notesMasterIdLst>
  <p:sldIdLst>
    <p:sldId id="256" r:id="rId2"/>
    <p:sldId id="257" r:id="rId3"/>
    <p:sldId id="258" r:id="rId4"/>
    <p:sldId id="259" r:id="rId5"/>
    <p:sldId id="279" r:id="rId6"/>
    <p:sldId id="260" r:id="rId7"/>
    <p:sldId id="280" r:id="rId8"/>
    <p:sldId id="281" r:id="rId9"/>
    <p:sldId id="282" r:id="rId10"/>
    <p:sldId id="272" r:id="rId11"/>
    <p:sldId id="283" r:id="rId12"/>
    <p:sldId id="273" r:id="rId13"/>
    <p:sldId id="274" r:id="rId14"/>
    <p:sldId id="276" r:id="rId15"/>
    <p:sldId id="284" r:id="rId16"/>
    <p:sldId id="286" r:id="rId17"/>
    <p:sldId id="285" r:id="rId18"/>
    <p:sldId id="275" r:id="rId19"/>
    <p:sldId id="278" r:id="rId20"/>
    <p:sldId id="268" r:id="rId21"/>
    <p:sldId id="262" r:id="rId22"/>
    <p:sldId id="263" r:id="rId23"/>
    <p:sldId id="264" r:id="rId24"/>
    <p:sldId id="302" r:id="rId25"/>
    <p:sldId id="303" r:id="rId26"/>
    <p:sldId id="304" r:id="rId27"/>
    <p:sldId id="305" r:id="rId28"/>
    <p:sldId id="306" r:id="rId29"/>
    <p:sldId id="307" r:id="rId30"/>
    <p:sldId id="309" r:id="rId31"/>
    <p:sldId id="312" r:id="rId32"/>
    <p:sldId id="310" r:id="rId33"/>
    <p:sldId id="311" r:id="rId34"/>
    <p:sldId id="290" r:id="rId35"/>
    <p:sldId id="308" r:id="rId36"/>
    <p:sldId id="301" r:id="rId37"/>
    <p:sldId id="313" r:id="rId38"/>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שירה יודייקין" initials="שי" lastIdx="2" clrIdx="0">
    <p:extLst>
      <p:ext uri="{19B8F6BF-5375-455C-9EA6-DF929625EA0E}">
        <p15:presenceInfo xmlns:p15="http://schemas.microsoft.com/office/powerpoint/2012/main" userId="79e2396c09dcc82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a:srgbClr val="3A729A"/>
    <a:srgbClr val="0070C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22553B-EF45-45DE-AE89-FDFE0AF135D1}" v="4" dt="2019-03-12T23:06:13.3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000" autoAdjust="0"/>
    <p:restoredTop sz="94660"/>
  </p:normalViewPr>
  <p:slideViewPr>
    <p:cSldViewPr snapToGrid="0">
      <p:cViewPr varScale="1">
        <p:scale>
          <a:sx n="63" d="100"/>
          <a:sy n="63" d="100"/>
        </p:scale>
        <p:origin x="796" y="34"/>
      </p:cViewPr>
      <p:guideLst/>
    </p:cSldViewPr>
  </p:slideViewPr>
  <p:notesTextViewPr>
    <p:cViewPr>
      <p:scale>
        <a:sx n="75" d="100"/>
        <a:sy n="75" d="100"/>
      </p:scale>
      <p:origin x="0" y="0"/>
    </p:cViewPr>
  </p:notesTextViewPr>
  <p:sorterViewPr>
    <p:cViewPr>
      <p:scale>
        <a:sx n="100" d="100"/>
        <a:sy n="100" d="100"/>
      </p:scale>
      <p:origin x="0" y="-282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3-14T19:41:43.659"/>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60 53,'0'0,"0"0,0 1,-1 0,-2 2,0 2,-1 1,0 2,0 3,0-2</inkml:trace>
  <inkml:trace contextRef="#ctx0" brushRef="#br0" timeOffset="1">24 59,'0'-1,"0"-1,0 0,-1 1,1-1,-1 0,1 1,-1-1,0 0,0 0,0 0,1 0,-1 0,0 0,1 0,-1-1,1-6,0 15,0-5,0-1,0 1,0 0,0 0,0 0,1 0,-1 0,0 0,0 0,1-1,-1 1,0 0,1 0,-1 0,1-1,-1 1,1 0,-1 0,1-1,-1 1,1-1,0 1,0 0,-1-1,1 1,1-1,-1 1,0-1,1 0,-1 1,0-1,1 0,-1 0,1 0,-1 0,0 0,1 0,-1-1,0 1,1 0,-1-1,1 0,-1 1,-1 0,0 0,1 0,-1 0,0-1,1 1,-1 0,0 0,1-1,-1 1,0 0,0-1,1 1,-1 0,0-1,0 1,0 0,0-1,0 1,1 0,-1-1,0 1,0-1,0 1,0 0,0-1,0 1,0 0,0-1,0 1,0-1,0 1,-1-1,1 1,0-1,0 1,0-1,0 1,0 0,-1-1,1 1,0-1,0 1,-1-1,1 1,0 0,0-1,-1 1,1 0,-1-1,1 1,0 0,-1-1,1 1,-1 0,1 0,0-1,-1 1,0 0,1 0,0 0,-1 0,1 0,0 1,0-1,-1 0,1 0,0 0,0 1,-1-1,1 0,0 0,0 0,0 1,-1-1,1 0,0 1,0-1,0 0,0 0,0 1,-1-1,1 0,0 1,0-1,0 0,0 1,0-1,0 0,0 0,0 1,0-1,0 14,1-12,-1 0,0 1,0-1,0 0,0 0,0 0,-1 0,1 0,-1 2,1-3,0-1,-1 1,1-1,0 0,-1 1,1-1,0 0,-1 1,1-1,0 0,-1 1,1-1,0 0,-1 0,1 1,-1-1,1 0,-1 0,1 0,0 0,-1 1,1-1,-1 0,1 0,-1 0,1 0,-1 0,1 0,-1 0,1-1,-1 1,1 0,0 0,-1 0,1 0,-1 0,1-1,-1 1,1 0,-1-1,0 1,0-1,0 0,0 0,0 0,0 1,0-1,0 0,0 0,0 0,1 0,-1-1,0 0,-1 0,2 3,0 2,-1 7,0-11,-3-6,2-2,3 16,-1-5,0-1,0 1,1-1,-1 1,0-1,1 1,-1-1,1 0,-1 1,1-1,0 1,0 0,0-2,-1 1,0-1,1 0,-1 1,1-1,-1 1,1-1,-1 0,1 0,-1 1,1-1,-1 0,1 0,-1 1,1-1,-1 0,1 0,0 0,-1 0,1 0,-1 0,1 0,0 0,-1 0,1 0,-1 0,1-1,-1 1,1 0,-1 0,1 0,0-1,-1 1,1-1,0 1,-1-1,1 1,0-1,0 1,-1-1,1 0,0 1,-1-1,1 0,0 0,-1 0,1 1,-1-1,0 0,1 0,-1 0,0 0,3-18,-3 17,1-1,-1 0,1 0,-1 1,1-1,0-1,2-9,-3 11,0 1,0-1,0 1,0 0,1-1,-1 1,1-1,-1 1,1-1,-1 1,1 1,-1 0,0-1,1 1,-1 0,1-1,-1 1,1 0,-1 0,1 0,-1-1,0 1,1 0,-1 0,1 0,0 0,-1 0,1 0,-1 0,1 0,-1 0,1 0,-1 0,1 0,-1 0,1 0,-1 0,1 0,-1 1,1-1,-1 0,1 0,-1 1,1-1,-1 0,0 0,1 1,-1-1,0 0,1 1,-1-1,0 0,0 1,1-1,-1 1,0-1,0 0,0 1,1-1,-1 1,0-1,0 0,0 1,0-1,0 1,0-1,0 1,0-1,0 1,-2 16,1-9,1 7,-1-1,-2 6,3-19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3-14T20:01:04.196"/>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3-14T20:00:33.683"/>
    </inkml:context>
    <inkml:brush xml:id="br0">
      <inkml:brushProperty name="width" value="0.05" units="cm"/>
      <inkml:brushProperty name="height" value="0.05" units="cm"/>
      <inkml:brushProperty name="color" value="#FFFFFF"/>
      <inkml:brushProperty name="ignorePressure" value="1"/>
    </inkml:brush>
  </inkml:definitions>
  <inkml:trace contextRef="#ctx0" brushRef="#br0">11 16</inkml:trace>
  <inkml:trace contextRef="#ctx0" brushRef="#br0" timeOffset="2232.38">31 16</inkml:trace>
  <inkml:trace contextRef="#ctx0" brushRef="#br0" timeOffset="4337.65">31 4</inkml:trace>
  <inkml:trace contextRef="#ctx0" brushRef="#br0" timeOffset="10721.07">40 4</inkml:trace>
  <inkml:trace contextRef="#ctx0" brushRef="#br0" timeOffset="16065.94">42 11</inkml:trace>
  <inkml:trace contextRef="#ctx0" brushRef="#br0" timeOffset="17597.05">42 7</inkml:trace>
  <inkml:trace contextRef="#ctx0" brushRef="#br0" timeOffset="18943">42 2</inkml:trace>
  <inkml:trace contextRef="#ctx0" brushRef="#br0" timeOffset="-1935.79">3 38</inkml:trace>
  <inkml:trace contextRef="#ctx0" brushRef="#br0" timeOffset="22331.22">0 49</inkml:trace>
  <inkml:trace contextRef="#ctx0" brushRef="#br0" timeOffset="23649.06">0 38</inkml:trace>
  <inkml:trace contextRef="#ctx0" brushRef="#br0" timeOffset="25164.79">0 29</inkml:trace>
  <inkml:trace contextRef="#ctx0" brushRef="#br0" timeOffset="26358.47">0 27</inkml:trace>
  <inkml:trace contextRef="#ctx0" brushRef="#br0" timeOffset="28336.62">0 0</inkml:trace>
  <inkml:trace contextRef="#ctx0" brushRef="#br0" timeOffset="32298.05">44 31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A23526-E06B-4D15-9EDB-B8DA74E36324}" type="datetimeFigureOut">
              <a:rPr lang="en-US" smtClean="0"/>
              <a:t>2/11/2021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C70FE4-B137-470B-956D-8E5B199E8658}" type="slidenum">
              <a:rPr lang="en-US" smtClean="0"/>
              <a:t>‹#›</a:t>
            </a:fld>
            <a:endParaRPr lang="en-US"/>
          </a:p>
        </p:txBody>
      </p:sp>
    </p:spTree>
    <p:extLst>
      <p:ext uri="{BB962C8B-B14F-4D97-AF65-F5344CB8AC3E}">
        <p14:creationId xmlns:p14="http://schemas.microsoft.com/office/powerpoint/2010/main" val="3150680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C70FE4-B137-470B-956D-8E5B199E8658}" type="slidenum">
              <a:rPr lang="en-US" smtClean="0"/>
              <a:t>25</a:t>
            </a:fld>
            <a:endParaRPr lang="en-US"/>
          </a:p>
        </p:txBody>
      </p:sp>
    </p:spTree>
    <p:extLst>
      <p:ext uri="{BB962C8B-B14F-4D97-AF65-F5344CB8AC3E}">
        <p14:creationId xmlns:p14="http://schemas.microsoft.com/office/powerpoint/2010/main" val="228001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C70FE4-B137-470B-956D-8E5B199E8658}" type="slidenum">
              <a:rPr lang="en-US" smtClean="0"/>
              <a:t>29</a:t>
            </a:fld>
            <a:endParaRPr lang="en-US"/>
          </a:p>
        </p:txBody>
      </p:sp>
    </p:spTree>
    <p:extLst>
      <p:ext uri="{BB962C8B-B14F-4D97-AF65-F5344CB8AC3E}">
        <p14:creationId xmlns:p14="http://schemas.microsoft.com/office/powerpoint/2010/main" val="1189318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08ECD33-A8AC-433F-8572-FCF359C43AC3}"/>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80FD0101-60CE-49CA-A3D5-E482A1BCA1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C99D662E-0855-4F33-A418-DDB0194B3C09}"/>
              </a:ext>
            </a:extLst>
          </p:cNvPr>
          <p:cNvSpPr>
            <a:spLocks noGrp="1"/>
          </p:cNvSpPr>
          <p:nvPr>
            <p:ph type="dt" sz="half" idx="10"/>
          </p:nvPr>
        </p:nvSpPr>
        <p:spPr/>
        <p:txBody>
          <a:bodyPr/>
          <a:lstStyle/>
          <a:p>
            <a:fld id="{A4BB17DD-7AFE-42DD-B618-1F9CD5FE1ACE}" type="datetimeFigureOut">
              <a:rPr lang="he-IL" smtClean="0"/>
              <a:t>כ"ט/שבט/תשפ"א</a:t>
            </a:fld>
            <a:endParaRPr lang="he-IL"/>
          </a:p>
        </p:txBody>
      </p:sp>
      <p:sp>
        <p:nvSpPr>
          <p:cNvPr id="5" name="מציין מיקום של כותרת תחתונה 4">
            <a:extLst>
              <a:ext uri="{FF2B5EF4-FFF2-40B4-BE49-F238E27FC236}">
                <a16:creationId xmlns:a16="http://schemas.microsoft.com/office/drawing/2014/main" id="{3769E2FA-B00F-42CE-A2F3-7ED970EA4DD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FEB5757-C218-4741-9674-03D4AC67EFF2}"/>
              </a:ext>
            </a:extLst>
          </p:cNvPr>
          <p:cNvSpPr>
            <a:spLocks noGrp="1"/>
          </p:cNvSpPr>
          <p:nvPr>
            <p:ph type="sldNum" sz="quarter" idx="12"/>
          </p:nvPr>
        </p:nvSpPr>
        <p:spPr/>
        <p:txBody>
          <a:bodyPr/>
          <a:lstStyle/>
          <a:p>
            <a:fld id="{D6568183-A2F2-412D-A6CB-B6548AE14657}" type="slidenum">
              <a:rPr lang="he-IL" smtClean="0"/>
              <a:t>‹#›</a:t>
            </a:fld>
            <a:endParaRPr lang="he-IL"/>
          </a:p>
        </p:txBody>
      </p:sp>
    </p:spTree>
    <p:extLst>
      <p:ext uri="{BB962C8B-B14F-4D97-AF65-F5344CB8AC3E}">
        <p14:creationId xmlns:p14="http://schemas.microsoft.com/office/powerpoint/2010/main" val="279022417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8C13E9D-B78F-4BD3-AADA-BCA08B60DA7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54F1F4A8-9B3D-41BE-99BA-6CCE1E942D5D}"/>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BF8BC73D-30B4-4E3F-90E4-BD7D06F5193D}"/>
              </a:ext>
            </a:extLst>
          </p:cNvPr>
          <p:cNvSpPr>
            <a:spLocks noGrp="1"/>
          </p:cNvSpPr>
          <p:nvPr>
            <p:ph type="dt" sz="half" idx="10"/>
          </p:nvPr>
        </p:nvSpPr>
        <p:spPr/>
        <p:txBody>
          <a:bodyPr/>
          <a:lstStyle/>
          <a:p>
            <a:fld id="{A4BB17DD-7AFE-42DD-B618-1F9CD5FE1ACE}" type="datetimeFigureOut">
              <a:rPr lang="he-IL" smtClean="0"/>
              <a:t>כ"ט/שבט/תשפ"א</a:t>
            </a:fld>
            <a:endParaRPr lang="he-IL"/>
          </a:p>
        </p:txBody>
      </p:sp>
      <p:sp>
        <p:nvSpPr>
          <p:cNvPr id="5" name="מציין מיקום של כותרת תחתונה 4">
            <a:extLst>
              <a:ext uri="{FF2B5EF4-FFF2-40B4-BE49-F238E27FC236}">
                <a16:creationId xmlns:a16="http://schemas.microsoft.com/office/drawing/2014/main" id="{5EA400CF-87CB-478F-A3D8-DCE9A3322B0C}"/>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B93713DC-5F40-47CC-A308-710EFB3420FF}"/>
              </a:ext>
            </a:extLst>
          </p:cNvPr>
          <p:cNvSpPr>
            <a:spLocks noGrp="1"/>
          </p:cNvSpPr>
          <p:nvPr>
            <p:ph type="sldNum" sz="quarter" idx="12"/>
          </p:nvPr>
        </p:nvSpPr>
        <p:spPr/>
        <p:txBody>
          <a:bodyPr/>
          <a:lstStyle/>
          <a:p>
            <a:fld id="{D6568183-A2F2-412D-A6CB-B6548AE14657}" type="slidenum">
              <a:rPr lang="he-IL" smtClean="0"/>
              <a:t>‹#›</a:t>
            </a:fld>
            <a:endParaRPr lang="he-IL"/>
          </a:p>
        </p:txBody>
      </p:sp>
    </p:spTree>
    <p:extLst>
      <p:ext uri="{BB962C8B-B14F-4D97-AF65-F5344CB8AC3E}">
        <p14:creationId xmlns:p14="http://schemas.microsoft.com/office/powerpoint/2010/main" val="174279680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2F2D72AF-39E7-474F-8668-AC6285F34E5C}"/>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E6D574A6-0186-420E-B98D-4ADA157ECD06}"/>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96A252D7-192E-44B1-A964-6DAC19608DA0}"/>
              </a:ext>
            </a:extLst>
          </p:cNvPr>
          <p:cNvSpPr>
            <a:spLocks noGrp="1"/>
          </p:cNvSpPr>
          <p:nvPr>
            <p:ph type="dt" sz="half" idx="10"/>
          </p:nvPr>
        </p:nvSpPr>
        <p:spPr/>
        <p:txBody>
          <a:bodyPr/>
          <a:lstStyle/>
          <a:p>
            <a:fld id="{A4BB17DD-7AFE-42DD-B618-1F9CD5FE1ACE}" type="datetimeFigureOut">
              <a:rPr lang="he-IL" smtClean="0"/>
              <a:t>כ"ט/שבט/תשפ"א</a:t>
            </a:fld>
            <a:endParaRPr lang="he-IL"/>
          </a:p>
        </p:txBody>
      </p:sp>
      <p:sp>
        <p:nvSpPr>
          <p:cNvPr id="5" name="מציין מיקום של כותרת תחתונה 4">
            <a:extLst>
              <a:ext uri="{FF2B5EF4-FFF2-40B4-BE49-F238E27FC236}">
                <a16:creationId xmlns:a16="http://schemas.microsoft.com/office/drawing/2014/main" id="{C15B1818-B7B1-4588-B30A-C04D031EFA7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92E75A4-71A4-40C6-B67D-618D6BCAF865}"/>
              </a:ext>
            </a:extLst>
          </p:cNvPr>
          <p:cNvSpPr>
            <a:spLocks noGrp="1"/>
          </p:cNvSpPr>
          <p:nvPr>
            <p:ph type="sldNum" sz="quarter" idx="12"/>
          </p:nvPr>
        </p:nvSpPr>
        <p:spPr/>
        <p:txBody>
          <a:bodyPr/>
          <a:lstStyle/>
          <a:p>
            <a:fld id="{D6568183-A2F2-412D-A6CB-B6548AE14657}" type="slidenum">
              <a:rPr lang="he-IL" smtClean="0"/>
              <a:t>‹#›</a:t>
            </a:fld>
            <a:endParaRPr lang="he-IL"/>
          </a:p>
        </p:txBody>
      </p:sp>
    </p:spTree>
    <p:extLst>
      <p:ext uri="{BB962C8B-B14F-4D97-AF65-F5344CB8AC3E}">
        <p14:creationId xmlns:p14="http://schemas.microsoft.com/office/powerpoint/2010/main" val="74909295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62D6571-E7A1-448F-8F35-8A1EEDB30BE8}"/>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DD58C4D9-B948-41C0-A62A-D14A8A8BAB9C}"/>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471AEF01-983B-4222-A843-AE3DA9DC8E77}"/>
              </a:ext>
            </a:extLst>
          </p:cNvPr>
          <p:cNvSpPr>
            <a:spLocks noGrp="1"/>
          </p:cNvSpPr>
          <p:nvPr>
            <p:ph type="dt" sz="half" idx="10"/>
          </p:nvPr>
        </p:nvSpPr>
        <p:spPr/>
        <p:txBody>
          <a:bodyPr/>
          <a:lstStyle/>
          <a:p>
            <a:fld id="{A4BB17DD-7AFE-42DD-B618-1F9CD5FE1ACE}" type="datetimeFigureOut">
              <a:rPr lang="he-IL" smtClean="0"/>
              <a:t>כ"ט/שבט/תשפ"א</a:t>
            </a:fld>
            <a:endParaRPr lang="he-IL"/>
          </a:p>
        </p:txBody>
      </p:sp>
      <p:sp>
        <p:nvSpPr>
          <p:cNvPr id="5" name="מציין מיקום של כותרת תחתונה 4">
            <a:extLst>
              <a:ext uri="{FF2B5EF4-FFF2-40B4-BE49-F238E27FC236}">
                <a16:creationId xmlns:a16="http://schemas.microsoft.com/office/drawing/2014/main" id="{DA9EE4ED-481B-4ECC-9985-E22EADD9B62C}"/>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78E709E-2461-465F-BA43-9CBC4D5F29DC}"/>
              </a:ext>
            </a:extLst>
          </p:cNvPr>
          <p:cNvSpPr>
            <a:spLocks noGrp="1"/>
          </p:cNvSpPr>
          <p:nvPr>
            <p:ph type="sldNum" sz="quarter" idx="12"/>
          </p:nvPr>
        </p:nvSpPr>
        <p:spPr/>
        <p:txBody>
          <a:bodyPr/>
          <a:lstStyle/>
          <a:p>
            <a:fld id="{D6568183-A2F2-412D-A6CB-B6548AE14657}" type="slidenum">
              <a:rPr lang="he-IL" smtClean="0"/>
              <a:t>‹#›</a:t>
            </a:fld>
            <a:endParaRPr lang="he-IL"/>
          </a:p>
        </p:txBody>
      </p:sp>
    </p:spTree>
    <p:extLst>
      <p:ext uri="{BB962C8B-B14F-4D97-AF65-F5344CB8AC3E}">
        <p14:creationId xmlns:p14="http://schemas.microsoft.com/office/powerpoint/2010/main" val="120882780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2CE8CC3-BDAF-40D9-9774-B8E132EF8D0D}"/>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23EB92FC-F3DC-41CF-B9A1-F9109F54A5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FC5B620F-1C3B-451E-A2B9-20D0B0544CDB}"/>
              </a:ext>
            </a:extLst>
          </p:cNvPr>
          <p:cNvSpPr>
            <a:spLocks noGrp="1"/>
          </p:cNvSpPr>
          <p:nvPr>
            <p:ph type="dt" sz="half" idx="10"/>
          </p:nvPr>
        </p:nvSpPr>
        <p:spPr/>
        <p:txBody>
          <a:bodyPr/>
          <a:lstStyle/>
          <a:p>
            <a:fld id="{A4BB17DD-7AFE-42DD-B618-1F9CD5FE1ACE}" type="datetimeFigureOut">
              <a:rPr lang="he-IL" smtClean="0"/>
              <a:t>כ"ט/שבט/תשפ"א</a:t>
            </a:fld>
            <a:endParaRPr lang="he-IL"/>
          </a:p>
        </p:txBody>
      </p:sp>
      <p:sp>
        <p:nvSpPr>
          <p:cNvPr id="5" name="מציין מיקום של כותרת תחתונה 4">
            <a:extLst>
              <a:ext uri="{FF2B5EF4-FFF2-40B4-BE49-F238E27FC236}">
                <a16:creationId xmlns:a16="http://schemas.microsoft.com/office/drawing/2014/main" id="{0D4A2F4A-D8A1-4E0B-A17E-A2B08AD494A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E2CE9B13-26F5-4D6F-9D28-0FCD18800540}"/>
              </a:ext>
            </a:extLst>
          </p:cNvPr>
          <p:cNvSpPr>
            <a:spLocks noGrp="1"/>
          </p:cNvSpPr>
          <p:nvPr>
            <p:ph type="sldNum" sz="quarter" idx="12"/>
          </p:nvPr>
        </p:nvSpPr>
        <p:spPr/>
        <p:txBody>
          <a:bodyPr/>
          <a:lstStyle/>
          <a:p>
            <a:fld id="{D6568183-A2F2-412D-A6CB-B6548AE14657}" type="slidenum">
              <a:rPr lang="he-IL" smtClean="0"/>
              <a:t>‹#›</a:t>
            </a:fld>
            <a:endParaRPr lang="he-IL"/>
          </a:p>
        </p:txBody>
      </p:sp>
    </p:spTree>
    <p:extLst>
      <p:ext uri="{BB962C8B-B14F-4D97-AF65-F5344CB8AC3E}">
        <p14:creationId xmlns:p14="http://schemas.microsoft.com/office/powerpoint/2010/main" val="16569119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CAD424F-76BC-465D-8CC8-507E215C07E2}"/>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C9094368-8AFE-4FB2-A04E-A0D8E977D9AD}"/>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4097F5CB-F47B-4793-985D-C789649B2E91}"/>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262BD804-FF36-4D0E-A6E8-64DAF791B142}"/>
              </a:ext>
            </a:extLst>
          </p:cNvPr>
          <p:cNvSpPr>
            <a:spLocks noGrp="1"/>
          </p:cNvSpPr>
          <p:nvPr>
            <p:ph type="dt" sz="half" idx="10"/>
          </p:nvPr>
        </p:nvSpPr>
        <p:spPr/>
        <p:txBody>
          <a:bodyPr/>
          <a:lstStyle/>
          <a:p>
            <a:fld id="{A4BB17DD-7AFE-42DD-B618-1F9CD5FE1ACE}" type="datetimeFigureOut">
              <a:rPr lang="he-IL" smtClean="0"/>
              <a:t>כ"ט/שבט/תשפ"א</a:t>
            </a:fld>
            <a:endParaRPr lang="he-IL"/>
          </a:p>
        </p:txBody>
      </p:sp>
      <p:sp>
        <p:nvSpPr>
          <p:cNvPr id="6" name="מציין מיקום של כותרת תחתונה 5">
            <a:extLst>
              <a:ext uri="{FF2B5EF4-FFF2-40B4-BE49-F238E27FC236}">
                <a16:creationId xmlns:a16="http://schemas.microsoft.com/office/drawing/2014/main" id="{DCC58C07-A171-43B0-9B2A-157BE5FC1B4F}"/>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F2E16650-50E6-4827-9C3D-C764CB40868E}"/>
              </a:ext>
            </a:extLst>
          </p:cNvPr>
          <p:cNvSpPr>
            <a:spLocks noGrp="1"/>
          </p:cNvSpPr>
          <p:nvPr>
            <p:ph type="sldNum" sz="quarter" idx="12"/>
          </p:nvPr>
        </p:nvSpPr>
        <p:spPr/>
        <p:txBody>
          <a:bodyPr/>
          <a:lstStyle/>
          <a:p>
            <a:fld id="{D6568183-A2F2-412D-A6CB-B6548AE14657}" type="slidenum">
              <a:rPr lang="he-IL" smtClean="0"/>
              <a:t>‹#›</a:t>
            </a:fld>
            <a:endParaRPr lang="he-IL"/>
          </a:p>
        </p:txBody>
      </p:sp>
    </p:spTree>
    <p:extLst>
      <p:ext uri="{BB962C8B-B14F-4D97-AF65-F5344CB8AC3E}">
        <p14:creationId xmlns:p14="http://schemas.microsoft.com/office/powerpoint/2010/main" val="169302494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506F20-35D5-4D23-8348-98E17447BA91}"/>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D5DA3329-D51D-46A9-9D30-E9F6DE8D14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D9E118FA-C4ED-4C7B-959B-A018C1B6433A}"/>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00429A79-EB4A-47AE-BBB2-37A751148B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C64EA6C0-D7AF-4F14-8BC4-7E3680C073CA}"/>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5F427745-4D81-40A6-81F3-CDB8264D2153}"/>
              </a:ext>
            </a:extLst>
          </p:cNvPr>
          <p:cNvSpPr>
            <a:spLocks noGrp="1"/>
          </p:cNvSpPr>
          <p:nvPr>
            <p:ph type="dt" sz="half" idx="10"/>
          </p:nvPr>
        </p:nvSpPr>
        <p:spPr/>
        <p:txBody>
          <a:bodyPr/>
          <a:lstStyle/>
          <a:p>
            <a:fld id="{A4BB17DD-7AFE-42DD-B618-1F9CD5FE1ACE}" type="datetimeFigureOut">
              <a:rPr lang="he-IL" smtClean="0"/>
              <a:t>כ"ט/שבט/תשפ"א</a:t>
            </a:fld>
            <a:endParaRPr lang="he-IL"/>
          </a:p>
        </p:txBody>
      </p:sp>
      <p:sp>
        <p:nvSpPr>
          <p:cNvPr id="8" name="מציין מיקום של כותרת תחתונה 7">
            <a:extLst>
              <a:ext uri="{FF2B5EF4-FFF2-40B4-BE49-F238E27FC236}">
                <a16:creationId xmlns:a16="http://schemas.microsoft.com/office/drawing/2014/main" id="{93052A1E-2745-4BFB-9663-E4EA3544E4F9}"/>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A030073F-AC6D-4BF4-90C7-1A994932CDB6}"/>
              </a:ext>
            </a:extLst>
          </p:cNvPr>
          <p:cNvSpPr>
            <a:spLocks noGrp="1"/>
          </p:cNvSpPr>
          <p:nvPr>
            <p:ph type="sldNum" sz="quarter" idx="12"/>
          </p:nvPr>
        </p:nvSpPr>
        <p:spPr/>
        <p:txBody>
          <a:bodyPr/>
          <a:lstStyle/>
          <a:p>
            <a:fld id="{D6568183-A2F2-412D-A6CB-B6548AE14657}" type="slidenum">
              <a:rPr lang="he-IL" smtClean="0"/>
              <a:t>‹#›</a:t>
            </a:fld>
            <a:endParaRPr lang="he-IL"/>
          </a:p>
        </p:txBody>
      </p:sp>
    </p:spTree>
    <p:extLst>
      <p:ext uri="{BB962C8B-B14F-4D97-AF65-F5344CB8AC3E}">
        <p14:creationId xmlns:p14="http://schemas.microsoft.com/office/powerpoint/2010/main" val="241055741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4408FB2-9F5B-4DB6-B183-2DC38A813219}"/>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03A09D0B-3793-4477-9261-6E9F6F656A25}"/>
              </a:ext>
            </a:extLst>
          </p:cNvPr>
          <p:cNvSpPr>
            <a:spLocks noGrp="1"/>
          </p:cNvSpPr>
          <p:nvPr>
            <p:ph type="dt" sz="half" idx="10"/>
          </p:nvPr>
        </p:nvSpPr>
        <p:spPr/>
        <p:txBody>
          <a:bodyPr/>
          <a:lstStyle/>
          <a:p>
            <a:fld id="{A4BB17DD-7AFE-42DD-B618-1F9CD5FE1ACE}" type="datetimeFigureOut">
              <a:rPr lang="he-IL" smtClean="0"/>
              <a:t>כ"ט/שבט/תשפ"א</a:t>
            </a:fld>
            <a:endParaRPr lang="he-IL"/>
          </a:p>
        </p:txBody>
      </p:sp>
      <p:sp>
        <p:nvSpPr>
          <p:cNvPr id="4" name="מציין מיקום של כותרת תחתונה 3">
            <a:extLst>
              <a:ext uri="{FF2B5EF4-FFF2-40B4-BE49-F238E27FC236}">
                <a16:creationId xmlns:a16="http://schemas.microsoft.com/office/drawing/2014/main" id="{38C01923-14DF-4D79-8D02-7DC6F204B8D4}"/>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71E8DF12-1176-454E-A7ED-EEBB7D2C72FE}"/>
              </a:ext>
            </a:extLst>
          </p:cNvPr>
          <p:cNvSpPr>
            <a:spLocks noGrp="1"/>
          </p:cNvSpPr>
          <p:nvPr>
            <p:ph type="sldNum" sz="quarter" idx="12"/>
          </p:nvPr>
        </p:nvSpPr>
        <p:spPr/>
        <p:txBody>
          <a:bodyPr/>
          <a:lstStyle/>
          <a:p>
            <a:fld id="{D6568183-A2F2-412D-A6CB-B6548AE14657}" type="slidenum">
              <a:rPr lang="he-IL" smtClean="0"/>
              <a:t>‹#›</a:t>
            </a:fld>
            <a:endParaRPr lang="he-IL"/>
          </a:p>
        </p:txBody>
      </p:sp>
    </p:spTree>
    <p:extLst>
      <p:ext uri="{BB962C8B-B14F-4D97-AF65-F5344CB8AC3E}">
        <p14:creationId xmlns:p14="http://schemas.microsoft.com/office/powerpoint/2010/main" val="349697637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839DB4A3-B72F-4A61-881C-087A53529603}"/>
              </a:ext>
            </a:extLst>
          </p:cNvPr>
          <p:cNvSpPr>
            <a:spLocks noGrp="1"/>
          </p:cNvSpPr>
          <p:nvPr>
            <p:ph type="dt" sz="half" idx="10"/>
          </p:nvPr>
        </p:nvSpPr>
        <p:spPr/>
        <p:txBody>
          <a:bodyPr/>
          <a:lstStyle/>
          <a:p>
            <a:fld id="{A4BB17DD-7AFE-42DD-B618-1F9CD5FE1ACE}" type="datetimeFigureOut">
              <a:rPr lang="he-IL" smtClean="0"/>
              <a:t>כ"ט/שבט/תשפ"א</a:t>
            </a:fld>
            <a:endParaRPr lang="he-IL"/>
          </a:p>
        </p:txBody>
      </p:sp>
      <p:sp>
        <p:nvSpPr>
          <p:cNvPr id="3" name="מציין מיקום של כותרת תחתונה 2">
            <a:extLst>
              <a:ext uri="{FF2B5EF4-FFF2-40B4-BE49-F238E27FC236}">
                <a16:creationId xmlns:a16="http://schemas.microsoft.com/office/drawing/2014/main" id="{1393E4AA-5770-48CD-A86A-C44117B0AA39}"/>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6FE7095C-BE93-4FB3-AB57-7C9C0EB42B41}"/>
              </a:ext>
            </a:extLst>
          </p:cNvPr>
          <p:cNvSpPr>
            <a:spLocks noGrp="1"/>
          </p:cNvSpPr>
          <p:nvPr>
            <p:ph type="sldNum" sz="quarter" idx="12"/>
          </p:nvPr>
        </p:nvSpPr>
        <p:spPr/>
        <p:txBody>
          <a:bodyPr/>
          <a:lstStyle/>
          <a:p>
            <a:fld id="{D6568183-A2F2-412D-A6CB-B6548AE14657}" type="slidenum">
              <a:rPr lang="he-IL" smtClean="0"/>
              <a:t>‹#›</a:t>
            </a:fld>
            <a:endParaRPr lang="he-IL"/>
          </a:p>
        </p:txBody>
      </p:sp>
    </p:spTree>
    <p:extLst>
      <p:ext uri="{BB962C8B-B14F-4D97-AF65-F5344CB8AC3E}">
        <p14:creationId xmlns:p14="http://schemas.microsoft.com/office/powerpoint/2010/main" val="297952794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2A4F354-378D-4C5C-ACD5-5966B9964931}"/>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7AF69782-8A06-41C4-A49E-64586992C8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E97C88C9-5330-48E9-9EC0-84D50DB5AD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C7ADF439-50DF-4BB9-A15D-92A59FF2EC2D}"/>
              </a:ext>
            </a:extLst>
          </p:cNvPr>
          <p:cNvSpPr>
            <a:spLocks noGrp="1"/>
          </p:cNvSpPr>
          <p:nvPr>
            <p:ph type="dt" sz="half" idx="10"/>
          </p:nvPr>
        </p:nvSpPr>
        <p:spPr/>
        <p:txBody>
          <a:bodyPr/>
          <a:lstStyle/>
          <a:p>
            <a:fld id="{A4BB17DD-7AFE-42DD-B618-1F9CD5FE1ACE}" type="datetimeFigureOut">
              <a:rPr lang="he-IL" smtClean="0"/>
              <a:t>כ"ט/שבט/תשפ"א</a:t>
            </a:fld>
            <a:endParaRPr lang="he-IL"/>
          </a:p>
        </p:txBody>
      </p:sp>
      <p:sp>
        <p:nvSpPr>
          <p:cNvPr id="6" name="מציין מיקום של כותרת תחתונה 5">
            <a:extLst>
              <a:ext uri="{FF2B5EF4-FFF2-40B4-BE49-F238E27FC236}">
                <a16:creationId xmlns:a16="http://schemas.microsoft.com/office/drawing/2014/main" id="{82CB77A4-95D9-41FD-9194-1AF7AD26AC51}"/>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CF325DFD-F7BC-49A2-851A-DACDD01FA748}"/>
              </a:ext>
            </a:extLst>
          </p:cNvPr>
          <p:cNvSpPr>
            <a:spLocks noGrp="1"/>
          </p:cNvSpPr>
          <p:nvPr>
            <p:ph type="sldNum" sz="quarter" idx="12"/>
          </p:nvPr>
        </p:nvSpPr>
        <p:spPr/>
        <p:txBody>
          <a:bodyPr/>
          <a:lstStyle/>
          <a:p>
            <a:fld id="{D6568183-A2F2-412D-A6CB-B6548AE14657}" type="slidenum">
              <a:rPr lang="he-IL" smtClean="0"/>
              <a:t>‹#›</a:t>
            </a:fld>
            <a:endParaRPr lang="he-IL"/>
          </a:p>
        </p:txBody>
      </p:sp>
    </p:spTree>
    <p:extLst>
      <p:ext uri="{BB962C8B-B14F-4D97-AF65-F5344CB8AC3E}">
        <p14:creationId xmlns:p14="http://schemas.microsoft.com/office/powerpoint/2010/main" val="161359850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C52FBD8-4946-4CBF-B427-19790C32F2A6}"/>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DF885190-C075-4E66-98AB-21818693B2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ECBCC8F7-B770-4283-AB01-21F6D85FE7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96E14EE2-4D3F-455A-A596-4549D52B6E5E}"/>
              </a:ext>
            </a:extLst>
          </p:cNvPr>
          <p:cNvSpPr>
            <a:spLocks noGrp="1"/>
          </p:cNvSpPr>
          <p:nvPr>
            <p:ph type="dt" sz="half" idx="10"/>
          </p:nvPr>
        </p:nvSpPr>
        <p:spPr/>
        <p:txBody>
          <a:bodyPr/>
          <a:lstStyle/>
          <a:p>
            <a:fld id="{A4BB17DD-7AFE-42DD-B618-1F9CD5FE1ACE}" type="datetimeFigureOut">
              <a:rPr lang="he-IL" smtClean="0"/>
              <a:t>כ"ט/שבט/תשפ"א</a:t>
            </a:fld>
            <a:endParaRPr lang="he-IL"/>
          </a:p>
        </p:txBody>
      </p:sp>
      <p:sp>
        <p:nvSpPr>
          <p:cNvPr id="6" name="מציין מיקום של כותרת תחתונה 5">
            <a:extLst>
              <a:ext uri="{FF2B5EF4-FFF2-40B4-BE49-F238E27FC236}">
                <a16:creationId xmlns:a16="http://schemas.microsoft.com/office/drawing/2014/main" id="{9EFAA19E-9E06-40C8-984B-36AF34DD0156}"/>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40EB31A5-3B6B-4F4E-AE9C-3EAA81524DAE}"/>
              </a:ext>
            </a:extLst>
          </p:cNvPr>
          <p:cNvSpPr>
            <a:spLocks noGrp="1"/>
          </p:cNvSpPr>
          <p:nvPr>
            <p:ph type="sldNum" sz="quarter" idx="12"/>
          </p:nvPr>
        </p:nvSpPr>
        <p:spPr/>
        <p:txBody>
          <a:bodyPr/>
          <a:lstStyle/>
          <a:p>
            <a:fld id="{D6568183-A2F2-412D-A6CB-B6548AE14657}" type="slidenum">
              <a:rPr lang="he-IL" smtClean="0"/>
              <a:t>‹#›</a:t>
            </a:fld>
            <a:endParaRPr lang="he-IL"/>
          </a:p>
        </p:txBody>
      </p:sp>
    </p:spTree>
    <p:extLst>
      <p:ext uri="{BB962C8B-B14F-4D97-AF65-F5344CB8AC3E}">
        <p14:creationId xmlns:p14="http://schemas.microsoft.com/office/powerpoint/2010/main" val="429313426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388F4960-5562-40F9-A33E-10410B67A4B1}"/>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60A2E59D-DC47-4F2B-A065-C187D934DA8F}"/>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3A5C3CA9-2C65-4DEB-AA58-2C526AE175E7}"/>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A4BB17DD-7AFE-42DD-B618-1F9CD5FE1ACE}" type="datetimeFigureOut">
              <a:rPr lang="he-IL" smtClean="0"/>
              <a:t>כ"ט/שבט/תשפ"א</a:t>
            </a:fld>
            <a:endParaRPr lang="he-IL"/>
          </a:p>
        </p:txBody>
      </p:sp>
      <p:sp>
        <p:nvSpPr>
          <p:cNvPr id="5" name="מציין מיקום של כותרת תחתונה 4">
            <a:extLst>
              <a:ext uri="{FF2B5EF4-FFF2-40B4-BE49-F238E27FC236}">
                <a16:creationId xmlns:a16="http://schemas.microsoft.com/office/drawing/2014/main" id="{09AEE911-21E9-4014-A225-52B57B8EDC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A0B82390-DFF6-46B9-BDA4-2875A5CC8928}"/>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D6568183-A2F2-412D-A6CB-B6548AE14657}" type="slidenum">
              <a:rPr lang="he-IL" smtClean="0"/>
              <a:t>‹#›</a:t>
            </a:fld>
            <a:endParaRPr lang="he-IL"/>
          </a:p>
        </p:txBody>
      </p:sp>
    </p:spTree>
    <p:extLst>
      <p:ext uri="{BB962C8B-B14F-4D97-AF65-F5344CB8AC3E}">
        <p14:creationId xmlns:p14="http://schemas.microsoft.com/office/powerpoint/2010/main" val="19110603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36.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customXml" Target="../ink/ink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5.png"/><Relationship Id="rId5" Type="http://schemas.openxmlformats.org/officeDocument/2006/relationships/image" Target="../media/image32.png"/><Relationship Id="rId10" Type="http://schemas.openxmlformats.org/officeDocument/2006/relationships/customXml" Target="../ink/ink2.xml"/><Relationship Id="rId4" Type="http://schemas.openxmlformats.org/officeDocument/2006/relationships/image" Target="../media/image31.png"/><Relationship Id="rId9" Type="http://schemas.openxmlformats.org/officeDocument/2006/relationships/image" Target="../media/image340.pn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3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A2A199DB-F26C-4479-B02B-94FE0411E14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131258" y="2526514"/>
            <a:ext cx="7922253" cy="1666493"/>
          </a:xfrm>
          <a:prstGeom prst="rect">
            <a:avLst/>
          </a:prstGeom>
        </p:spPr>
      </p:pic>
      <p:grpSp>
        <p:nvGrpSpPr>
          <p:cNvPr id="2" name="Group 1">
            <a:extLst>
              <a:ext uri="{FF2B5EF4-FFF2-40B4-BE49-F238E27FC236}">
                <a16:creationId xmlns:a16="http://schemas.microsoft.com/office/drawing/2014/main" id="{D6751A2D-D2B8-4E8A-80CF-5B72257B9CEA}"/>
              </a:ext>
            </a:extLst>
          </p:cNvPr>
          <p:cNvGrpSpPr/>
          <p:nvPr/>
        </p:nvGrpSpPr>
        <p:grpSpPr>
          <a:xfrm>
            <a:off x="3627286" y="4735464"/>
            <a:ext cx="4916894" cy="1054838"/>
            <a:chOff x="4108837" y="4735464"/>
            <a:chExt cx="4916894" cy="1054838"/>
          </a:xfrm>
        </p:grpSpPr>
        <p:sp>
          <p:nvSpPr>
            <p:cNvPr id="3" name="מציין מיקום תוכן 2">
              <a:extLst>
                <a:ext uri="{FF2B5EF4-FFF2-40B4-BE49-F238E27FC236}">
                  <a16:creationId xmlns:a16="http://schemas.microsoft.com/office/drawing/2014/main" id="{E07B980C-66A3-4DE2-8454-6FCA84A67429}"/>
                </a:ext>
              </a:extLst>
            </p:cNvPr>
            <p:cNvSpPr txBox="1">
              <a:spLocks/>
            </p:cNvSpPr>
            <p:nvPr/>
          </p:nvSpPr>
          <p:spPr>
            <a:xfrm>
              <a:off x="7046128" y="4735464"/>
              <a:ext cx="1979603" cy="1054838"/>
            </a:xfrm>
            <a:prstGeom prst="rect">
              <a:avLst/>
            </a:prstGeom>
            <a:ln>
              <a:noFill/>
            </a:ln>
          </p:spPr>
          <p:txBody>
            <a:bodyPr vert="horz" lIns="91440" tIns="45720" rIns="91440" bIns="45720" rtlCol="1">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he-IL" dirty="0">
                  <a:solidFill>
                    <a:schemeClr val="bg1">
                      <a:lumMod val="50000"/>
                    </a:schemeClr>
                  </a:solidFill>
                </a:rPr>
                <a:t>ברכה </a:t>
              </a:r>
              <a:r>
                <a:rPr lang="he-IL" dirty="0" err="1">
                  <a:solidFill>
                    <a:schemeClr val="bg1">
                      <a:lumMod val="50000"/>
                    </a:schemeClr>
                  </a:solidFill>
                </a:rPr>
                <a:t>לנדוי</a:t>
              </a:r>
              <a:r>
                <a:rPr lang="he-IL" dirty="0">
                  <a:solidFill>
                    <a:schemeClr val="bg1">
                      <a:lumMod val="50000"/>
                    </a:schemeClr>
                  </a:solidFill>
                </a:rPr>
                <a:t> </a:t>
              </a:r>
            </a:p>
            <a:p>
              <a:pPr>
                <a:lnSpc>
                  <a:spcPct val="100000"/>
                </a:lnSpc>
              </a:pPr>
              <a:r>
                <a:rPr lang="he-IL" dirty="0">
                  <a:solidFill>
                    <a:schemeClr val="bg1">
                      <a:lumMod val="50000"/>
                    </a:schemeClr>
                  </a:solidFill>
                </a:rPr>
                <a:t>207319377</a:t>
              </a:r>
            </a:p>
          </p:txBody>
        </p:sp>
        <p:sp>
          <p:nvSpPr>
            <p:cNvPr id="4" name="מציין מיקום תוכן 2">
              <a:extLst>
                <a:ext uri="{FF2B5EF4-FFF2-40B4-BE49-F238E27FC236}">
                  <a16:creationId xmlns:a16="http://schemas.microsoft.com/office/drawing/2014/main" id="{3105D599-A3F6-44F6-A2CB-7E54267AF112}"/>
                </a:ext>
              </a:extLst>
            </p:cNvPr>
            <p:cNvSpPr txBox="1">
              <a:spLocks/>
            </p:cNvSpPr>
            <p:nvPr/>
          </p:nvSpPr>
          <p:spPr>
            <a:xfrm>
              <a:off x="4108837" y="4735464"/>
              <a:ext cx="1979603" cy="1054838"/>
            </a:xfrm>
            <a:prstGeom prst="rect">
              <a:avLst/>
            </a:prstGeom>
            <a:ln>
              <a:noFill/>
            </a:ln>
          </p:spPr>
          <p:txBody>
            <a:bodyPr vert="horz" lIns="91440" tIns="45720" rIns="91440" bIns="45720" rtlCol="1">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he-IL" dirty="0">
                  <a:solidFill>
                    <a:schemeClr val="bg1">
                      <a:lumMod val="50000"/>
                    </a:schemeClr>
                  </a:solidFill>
                </a:rPr>
                <a:t>שירה יודייקין</a:t>
              </a:r>
            </a:p>
            <a:p>
              <a:pPr>
                <a:lnSpc>
                  <a:spcPct val="100000"/>
                </a:lnSpc>
              </a:pPr>
              <a:r>
                <a:rPr lang="he-IL" dirty="0">
                  <a:solidFill>
                    <a:schemeClr val="bg1">
                      <a:lumMod val="50000"/>
                    </a:schemeClr>
                  </a:solidFill>
                </a:rPr>
                <a:t>315119461</a:t>
              </a:r>
            </a:p>
          </p:txBody>
        </p:sp>
      </p:grpSp>
      <p:pic>
        <p:nvPicPr>
          <p:cNvPr id="6" name="bensound-littleidea">
            <a:hlinkClick r:id="" action="ppaction://media"/>
            <a:extLst>
              <a:ext uri="{FF2B5EF4-FFF2-40B4-BE49-F238E27FC236}">
                <a16:creationId xmlns:a16="http://schemas.microsoft.com/office/drawing/2014/main" id="{0CFB38D3-3A57-46C3-BBCA-944694F3E3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994400" y="3327400"/>
            <a:ext cx="203200" cy="203200"/>
          </a:xfrm>
          <a:prstGeom prst="rect">
            <a:avLst/>
          </a:prstGeom>
        </p:spPr>
      </p:pic>
    </p:spTree>
    <p:extLst>
      <p:ext uri="{BB962C8B-B14F-4D97-AF65-F5344CB8AC3E}">
        <p14:creationId xmlns:p14="http://schemas.microsoft.com/office/powerpoint/2010/main" val="234179812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9F7622E-6A1E-4259-86D6-77A50CB2C187}"/>
              </a:ext>
            </a:extLst>
          </p:cNvPr>
          <p:cNvSpPr txBox="1"/>
          <p:nvPr/>
        </p:nvSpPr>
        <p:spPr>
          <a:xfrm>
            <a:off x="9396305" y="1003166"/>
            <a:ext cx="2312414" cy="4247317"/>
          </a:xfrm>
          <a:prstGeom prst="rect">
            <a:avLst/>
          </a:prstGeom>
          <a:noFill/>
          <a:ln>
            <a:noFill/>
          </a:ln>
        </p:spPr>
        <p:txBody>
          <a:bodyPr wrap="square" rtlCol="1">
            <a:spAutoFit/>
          </a:bodyPr>
          <a:lstStyle/>
          <a:p>
            <a:r>
              <a:rPr lang="he-IL" dirty="0">
                <a:solidFill>
                  <a:srgbClr val="009999"/>
                </a:solidFill>
              </a:rPr>
              <a:t>כאשר נרצה להימחק מהמערכת נכניס את מספר </a:t>
            </a:r>
            <a:r>
              <a:rPr lang="he-IL" dirty="0" err="1">
                <a:solidFill>
                  <a:srgbClr val="009999"/>
                </a:solidFill>
              </a:rPr>
              <a:t>הת.ז</a:t>
            </a:r>
            <a:r>
              <a:rPr lang="he-IL" dirty="0">
                <a:solidFill>
                  <a:srgbClr val="009999"/>
                </a:solidFill>
              </a:rPr>
              <a:t>. רק לאחר מכן כפתור האישור יהפוך לזמין.</a:t>
            </a:r>
            <a:endParaRPr lang="en-US" dirty="0">
              <a:solidFill>
                <a:srgbClr val="009999"/>
              </a:solidFill>
            </a:endParaRPr>
          </a:p>
          <a:p>
            <a:endParaRPr lang="he-IL" dirty="0">
              <a:solidFill>
                <a:srgbClr val="009999"/>
              </a:solidFill>
            </a:endParaRPr>
          </a:p>
          <a:p>
            <a:r>
              <a:rPr lang="he-IL" dirty="0">
                <a:solidFill>
                  <a:srgbClr val="009999"/>
                </a:solidFill>
              </a:rPr>
              <a:t>אם אכן אנו נמצאים במערכת-נמחק מהמערכת ונקבל הודעה שהמחיקה הצליחה.</a:t>
            </a:r>
          </a:p>
          <a:p>
            <a:endParaRPr lang="he-IL" dirty="0">
              <a:solidFill>
                <a:srgbClr val="009999"/>
              </a:solidFill>
            </a:endParaRPr>
          </a:p>
          <a:p>
            <a:r>
              <a:rPr lang="he-IL" dirty="0">
                <a:solidFill>
                  <a:srgbClr val="009999"/>
                </a:solidFill>
              </a:rPr>
              <a:t>אם לא נמצאנו במערכת נקבל הודעה על כך.</a:t>
            </a:r>
          </a:p>
          <a:p>
            <a:endParaRPr lang="he-IL" dirty="0">
              <a:solidFill>
                <a:srgbClr val="009999"/>
              </a:solidFill>
            </a:endParaRPr>
          </a:p>
          <a:p>
            <a:endParaRPr lang="he-IL" dirty="0">
              <a:solidFill>
                <a:srgbClr val="009999"/>
              </a:solidFill>
            </a:endParaRPr>
          </a:p>
        </p:txBody>
      </p:sp>
      <p:pic>
        <p:nvPicPr>
          <p:cNvPr id="7" name="תמונה 6">
            <a:extLst>
              <a:ext uri="{FF2B5EF4-FFF2-40B4-BE49-F238E27FC236}">
                <a16:creationId xmlns:a16="http://schemas.microsoft.com/office/drawing/2014/main" id="{89B41ADE-7B62-4A60-BAF1-78A0C24A574F}"/>
              </a:ext>
            </a:extLst>
          </p:cNvPr>
          <p:cNvPicPr>
            <a:picLocks noChangeAspect="1"/>
          </p:cNvPicPr>
          <p:nvPr/>
        </p:nvPicPr>
        <p:blipFill rotWithShape="1">
          <a:blip r:embed="rId2"/>
          <a:srcRect l="21655" t="17626" r="21254" b="25636"/>
          <a:stretch/>
        </p:blipFill>
        <p:spPr>
          <a:xfrm>
            <a:off x="3192493" y="1579418"/>
            <a:ext cx="5951214" cy="3325091"/>
          </a:xfrm>
          <a:prstGeom prst="rect">
            <a:avLst/>
          </a:prstGeom>
        </p:spPr>
      </p:pic>
      <p:pic>
        <p:nvPicPr>
          <p:cNvPr id="15" name="תמונה 7">
            <a:extLst>
              <a:ext uri="{FF2B5EF4-FFF2-40B4-BE49-F238E27FC236}">
                <a16:creationId xmlns:a16="http://schemas.microsoft.com/office/drawing/2014/main" id="{76C3FFCA-2FFA-4FF2-812A-E22F071A4DE3}"/>
              </a:ext>
            </a:extLst>
          </p:cNvPr>
          <p:cNvPicPr>
            <a:picLocks noChangeAspect="1"/>
          </p:cNvPicPr>
          <p:nvPr/>
        </p:nvPicPr>
        <p:blipFill rotWithShape="1">
          <a:blip r:embed="rId3"/>
          <a:srcRect l="21949" t="17471" r="21324" b="25622"/>
          <a:stretch/>
        </p:blipFill>
        <p:spPr>
          <a:xfrm>
            <a:off x="3202272" y="1579417"/>
            <a:ext cx="5895551" cy="3325091"/>
          </a:xfrm>
          <a:prstGeom prst="rect">
            <a:avLst/>
          </a:prstGeom>
        </p:spPr>
      </p:pic>
      <p:sp>
        <p:nvSpPr>
          <p:cNvPr id="16" name="Arrow: Down 15">
            <a:extLst>
              <a:ext uri="{FF2B5EF4-FFF2-40B4-BE49-F238E27FC236}">
                <a16:creationId xmlns:a16="http://schemas.microsoft.com/office/drawing/2014/main" id="{B1538790-3AFB-4D37-A69E-C5CB98887575}"/>
              </a:ext>
            </a:extLst>
          </p:cNvPr>
          <p:cNvSpPr/>
          <p:nvPr/>
        </p:nvSpPr>
        <p:spPr>
          <a:xfrm rot="7556015">
            <a:off x="7200543" y="3631142"/>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7" name="תמונה 11">
            <a:extLst>
              <a:ext uri="{FF2B5EF4-FFF2-40B4-BE49-F238E27FC236}">
                <a16:creationId xmlns:a16="http://schemas.microsoft.com/office/drawing/2014/main" id="{25A94931-0877-4848-9DBE-07EE3CCC9534}"/>
              </a:ext>
            </a:extLst>
          </p:cNvPr>
          <p:cNvPicPr>
            <a:picLocks noChangeAspect="1"/>
          </p:cNvPicPr>
          <p:nvPr/>
        </p:nvPicPr>
        <p:blipFill rotWithShape="1">
          <a:blip r:embed="rId4"/>
          <a:srcRect l="44474" t="42580" r="43419" b="40772"/>
          <a:stretch/>
        </p:blipFill>
        <p:spPr>
          <a:xfrm>
            <a:off x="5112452" y="2596995"/>
            <a:ext cx="2306320" cy="1783080"/>
          </a:xfrm>
          <a:prstGeom prst="rect">
            <a:avLst/>
          </a:prstGeom>
        </p:spPr>
      </p:pic>
      <p:sp>
        <p:nvSpPr>
          <p:cNvPr id="8" name="Arrow: Down 7">
            <a:extLst>
              <a:ext uri="{FF2B5EF4-FFF2-40B4-BE49-F238E27FC236}">
                <a16:creationId xmlns:a16="http://schemas.microsoft.com/office/drawing/2014/main" id="{77E2D1BB-2D8C-45DE-BB8C-EF547AEE5308}"/>
              </a:ext>
            </a:extLst>
          </p:cNvPr>
          <p:cNvSpPr/>
          <p:nvPr/>
        </p:nvSpPr>
        <p:spPr>
          <a:xfrm rot="7556015">
            <a:off x="7198727" y="3631143"/>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0" name="תמונה 10">
            <a:extLst>
              <a:ext uri="{FF2B5EF4-FFF2-40B4-BE49-F238E27FC236}">
                <a16:creationId xmlns:a16="http://schemas.microsoft.com/office/drawing/2014/main" id="{329677F3-B3C9-45C5-ABB1-31563288631F}"/>
              </a:ext>
            </a:extLst>
          </p:cNvPr>
          <p:cNvPicPr>
            <a:picLocks noChangeAspect="1"/>
          </p:cNvPicPr>
          <p:nvPr/>
        </p:nvPicPr>
        <p:blipFill rotWithShape="1">
          <a:blip r:embed="rId5"/>
          <a:srcRect l="21631" t="48986" r="65063" b="34791"/>
          <a:stretch/>
        </p:blipFill>
        <p:spPr>
          <a:xfrm>
            <a:off x="5112452" y="2670631"/>
            <a:ext cx="2386280" cy="1635807"/>
          </a:xfrm>
          <a:prstGeom prst="rect">
            <a:avLst/>
          </a:prstGeom>
        </p:spPr>
      </p:pic>
      <p:sp>
        <p:nvSpPr>
          <p:cNvPr id="2" name="Rectangle 1">
            <a:extLst>
              <a:ext uri="{FF2B5EF4-FFF2-40B4-BE49-F238E27FC236}">
                <a16:creationId xmlns:a16="http://schemas.microsoft.com/office/drawing/2014/main" id="{D12843C3-C844-4777-A014-65223CE72964}"/>
              </a:ext>
            </a:extLst>
          </p:cNvPr>
          <p:cNvSpPr/>
          <p:nvPr/>
        </p:nvSpPr>
        <p:spPr>
          <a:xfrm>
            <a:off x="6958012" y="4822407"/>
            <a:ext cx="4764446" cy="461665"/>
          </a:xfrm>
          <a:prstGeom prst="rect">
            <a:avLst/>
          </a:prstGeom>
        </p:spPr>
        <p:txBody>
          <a:bodyPr wrap="none">
            <a:spAutoFit/>
          </a:bodyPr>
          <a:lstStyle/>
          <a:p>
            <a:r>
              <a:rPr lang="he-IL" sz="2400" dirty="0">
                <a:solidFill>
                  <a:srgbClr val="009999"/>
                </a:solidFill>
              </a:rPr>
              <a:t>הבוחן </a:t>
            </a:r>
            <a:r>
              <a:rPr lang="he-IL" sz="2400" u="sng" dirty="0">
                <a:solidFill>
                  <a:srgbClr val="009999"/>
                </a:solidFill>
              </a:rPr>
              <a:t>לא</a:t>
            </a:r>
            <a:r>
              <a:rPr lang="he-IL" sz="2400" dirty="0">
                <a:solidFill>
                  <a:srgbClr val="009999"/>
                </a:solidFill>
              </a:rPr>
              <a:t> יוכל למחוק תלמיד וכן להפך. </a:t>
            </a:r>
          </a:p>
        </p:txBody>
      </p:sp>
    </p:spTree>
    <p:extLst>
      <p:ext uri="{BB962C8B-B14F-4D97-AF65-F5344CB8AC3E}">
        <p14:creationId xmlns:p14="http://schemas.microsoft.com/office/powerpoint/2010/main" val="185232445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2"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Scale>
                                      <p:cBhvr>
                                        <p:cTn id="11"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16"/>
                                        </p:tgtEl>
                                        <p:attrNameLst>
                                          <p:attrName>ppt_x</p:attrName>
                                          <p:attrName>ppt_y</p:attrName>
                                        </p:attrNameLst>
                                      </p:cBhvr>
                                    </p:animMotion>
                                    <p:animEffect transition="in" filter="fade">
                                      <p:cBhvr>
                                        <p:cTn id="13" dur="1000"/>
                                        <p:tgtEl>
                                          <p:spTgt spid="16"/>
                                        </p:tgtEl>
                                      </p:cBhvr>
                                    </p:animEffect>
                                  </p:childTnLst>
                                </p:cTn>
                              </p:par>
                            </p:childTnLst>
                          </p:cTn>
                        </p:par>
                        <p:par>
                          <p:cTn id="14" fill="hold">
                            <p:stCondLst>
                              <p:cond delay="1000"/>
                            </p:stCondLst>
                            <p:childTnLst>
                              <p:par>
                                <p:cTn id="15" presetID="26" presetClass="emph" presetSubtype="0" fill="hold" grpId="1" nodeType="after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par>
                          <p:cTn id="18" fill="hold">
                            <p:stCondLst>
                              <p:cond delay="1500"/>
                            </p:stCondLst>
                            <p:childTnLst>
                              <p:par>
                                <p:cTn id="19" presetID="1" presetClass="entr" presetSubtype="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0" presetClass="exit" presetSubtype="0" fill="hold" grpId="2" nodeType="with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500"/>
                                        <p:tgtEl>
                                          <p:spTgt spid="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2"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Scale>
                                      <p:cBhvr>
                                        <p:cTn id="31"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8"/>
                                        </p:tgtEl>
                                        <p:attrNameLst>
                                          <p:attrName>ppt_x</p:attrName>
                                          <p:attrName>ppt_y</p:attrName>
                                        </p:attrNameLst>
                                      </p:cBhvr>
                                    </p:animMotion>
                                    <p:animEffect transition="in" filter="fade">
                                      <p:cBhvr>
                                        <p:cTn id="33" dur="1000"/>
                                        <p:tgtEl>
                                          <p:spTgt spid="8"/>
                                        </p:tgtEl>
                                      </p:cBhvr>
                                    </p:animEffect>
                                  </p:childTnLst>
                                </p:cTn>
                              </p:par>
                              <p:par>
                                <p:cTn id="34" presetID="1" presetClass="exit" presetSubtype="0" fill="hold" nodeType="withEffect">
                                  <p:stCondLst>
                                    <p:cond delay="0"/>
                                  </p:stCondLst>
                                  <p:childTnLst>
                                    <p:set>
                                      <p:cBhvr>
                                        <p:cTn id="35" dur="1" fill="hold">
                                          <p:stCondLst>
                                            <p:cond delay="0"/>
                                          </p:stCondLst>
                                        </p:cTn>
                                        <p:tgtEl>
                                          <p:spTgt spid="17"/>
                                        </p:tgtEl>
                                        <p:attrNameLst>
                                          <p:attrName>style.visibility</p:attrName>
                                        </p:attrNameLst>
                                      </p:cBhvr>
                                      <p:to>
                                        <p:strVal val="hidden"/>
                                      </p:to>
                                    </p:set>
                                  </p:childTnLst>
                                </p:cTn>
                              </p:par>
                            </p:childTnLst>
                          </p:cTn>
                        </p:par>
                        <p:par>
                          <p:cTn id="36" fill="hold">
                            <p:stCondLst>
                              <p:cond delay="1000"/>
                            </p:stCondLst>
                            <p:childTnLst>
                              <p:par>
                                <p:cTn id="37" presetID="26" presetClass="emph" presetSubtype="0" fill="hold" grpId="1" nodeType="afterEffect">
                                  <p:stCondLst>
                                    <p:cond delay="0"/>
                                  </p:stCondLst>
                                  <p:childTnLst>
                                    <p:animEffect transition="out" filter="fade">
                                      <p:cBhvr>
                                        <p:cTn id="38" dur="500" tmFilter="0, 0; .2, .5; .8, .5; 1, 0"/>
                                        <p:tgtEl>
                                          <p:spTgt spid="8"/>
                                        </p:tgtEl>
                                      </p:cBhvr>
                                    </p:animEffect>
                                    <p:animScale>
                                      <p:cBhvr>
                                        <p:cTn id="39" dur="250" autoRev="1" fill="hold"/>
                                        <p:tgtEl>
                                          <p:spTgt spid="8"/>
                                        </p:tgtEl>
                                      </p:cBhvr>
                                      <p:by x="105000" y="105000"/>
                                    </p:animScale>
                                  </p:childTnLst>
                                </p:cTn>
                              </p:par>
                            </p:childTnLst>
                          </p:cTn>
                        </p:par>
                        <p:par>
                          <p:cTn id="40" fill="hold">
                            <p:stCondLst>
                              <p:cond delay="1500"/>
                            </p:stCondLst>
                            <p:childTnLst>
                              <p:par>
                                <p:cTn id="41" presetID="1"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0" presetClass="exit" presetSubtype="0" fill="hold" grpId="2" nodeType="with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6">
                                            <p:txEl>
                                              <p:pRg st="4" end="4"/>
                                            </p:txEl>
                                          </p:spTgt>
                                        </p:tgtEl>
                                        <p:attrNameLst>
                                          <p:attrName>style.visibility</p:attrName>
                                        </p:attrNameLst>
                                      </p:cBhvr>
                                      <p:to>
                                        <p:strVal val="visible"/>
                                      </p:to>
                                    </p:set>
                                    <p:animEffect transition="in" filter="fade">
                                      <p:cBhvr>
                                        <p:cTn id="48" dur="500"/>
                                        <p:tgtEl>
                                          <p:spTgt spid="6">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fade">
                                      <p:cBhvr>
                                        <p:cTn id="5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8" grpId="0" animBg="1"/>
      <p:bldP spid="8" grpId="1" animBg="1"/>
      <p:bldP spid="8" grpId="2"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E8059E81-0DA2-444A-BC38-7B61CA32F524}"/>
              </a:ext>
            </a:extLst>
          </p:cNvPr>
          <p:cNvPicPr>
            <a:picLocks noChangeAspect="1"/>
          </p:cNvPicPr>
          <p:nvPr/>
        </p:nvPicPr>
        <p:blipFill rotWithShape="1">
          <a:blip r:embed="rId2"/>
          <a:srcRect l="3329" t="12045" r="65120" b="16493"/>
          <a:stretch/>
        </p:blipFill>
        <p:spPr>
          <a:xfrm>
            <a:off x="4166973" y="869350"/>
            <a:ext cx="4020263" cy="5119299"/>
          </a:xfrm>
          <a:prstGeom prst="rect">
            <a:avLst/>
          </a:prstGeom>
        </p:spPr>
        <p:style>
          <a:lnRef idx="2">
            <a:schemeClr val="accent3"/>
          </a:lnRef>
          <a:fillRef idx="1">
            <a:schemeClr val="lt1"/>
          </a:fillRef>
          <a:effectRef idx="0">
            <a:schemeClr val="accent3"/>
          </a:effectRef>
          <a:fontRef idx="minor">
            <a:schemeClr val="dk1"/>
          </a:fontRef>
        </p:style>
      </p:pic>
      <p:pic>
        <p:nvPicPr>
          <p:cNvPr id="5" name="תמונה 3">
            <a:extLst>
              <a:ext uri="{FF2B5EF4-FFF2-40B4-BE49-F238E27FC236}">
                <a16:creationId xmlns:a16="http://schemas.microsoft.com/office/drawing/2014/main" id="{53536146-D052-43E1-B6A5-299BB39EFF4B}"/>
              </a:ext>
            </a:extLst>
          </p:cNvPr>
          <p:cNvPicPr>
            <a:picLocks noChangeAspect="1"/>
          </p:cNvPicPr>
          <p:nvPr/>
        </p:nvPicPr>
        <p:blipFill rotWithShape="1">
          <a:blip r:embed="rId2"/>
          <a:srcRect l="5619" t="59489" r="67941" b="33412"/>
          <a:stretch/>
        </p:blipFill>
        <p:spPr>
          <a:xfrm>
            <a:off x="3859592" y="4181571"/>
            <a:ext cx="4635024" cy="699626"/>
          </a:xfrm>
          <a:prstGeom prst="rect">
            <a:avLst/>
          </a:prstGeom>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57939212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87FABCE-810B-4A10-969E-53C7167BDBD8}"/>
              </a:ext>
            </a:extLst>
          </p:cNvPr>
          <p:cNvSpPr txBox="1"/>
          <p:nvPr/>
        </p:nvSpPr>
        <p:spPr>
          <a:xfrm>
            <a:off x="8914177" y="940991"/>
            <a:ext cx="2392790" cy="1200329"/>
          </a:xfrm>
          <a:prstGeom prst="rect">
            <a:avLst/>
          </a:prstGeom>
          <a:noFill/>
          <a:ln>
            <a:noFill/>
          </a:ln>
        </p:spPr>
        <p:txBody>
          <a:bodyPr wrap="square" rtlCol="1">
            <a:spAutoFit/>
          </a:bodyPr>
          <a:lstStyle/>
          <a:p>
            <a:r>
              <a:rPr lang="he-IL" dirty="0">
                <a:solidFill>
                  <a:srgbClr val="009999"/>
                </a:solidFill>
              </a:rPr>
              <a:t>כאשר בוחן ילחץ על </a:t>
            </a:r>
            <a:r>
              <a:rPr lang="en-US" dirty="0">
                <a:solidFill>
                  <a:srgbClr val="009999"/>
                </a:solidFill>
              </a:rPr>
              <a:t>"</a:t>
            </a:r>
            <a:r>
              <a:rPr lang="he-IL" dirty="0">
                <a:solidFill>
                  <a:srgbClr val="009999"/>
                </a:solidFill>
              </a:rPr>
              <a:t>טסטים</a:t>
            </a:r>
            <a:r>
              <a:rPr lang="en-US" dirty="0">
                <a:solidFill>
                  <a:srgbClr val="009999"/>
                </a:solidFill>
              </a:rPr>
              <a:t>"</a:t>
            </a:r>
            <a:r>
              <a:rPr lang="he-IL" dirty="0">
                <a:solidFill>
                  <a:srgbClr val="009999"/>
                </a:solidFill>
              </a:rPr>
              <a:t> יפתחו בפניו 3 אופציות</a:t>
            </a:r>
          </a:p>
          <a:p>
            <a:endParaRPr lang="he-IL" dirty="0">
              <a:solidFill>
                <a:srgbClr val="009999"/>
              </a:solidFill>
            </a:endParaRPr>
          </a:p>
        </p:txBody>
      </p:sp>
      <p:pic>
        <p:nvPicPr>
          <p:cNvPr id="8" name="תמונה 5">
            <a:extLst>
              <a:ext uri="{FF2B5EF4-FFF2-40B4-BE49-F238E27FC236}">
                <a16:creationId xmlns:a16="http://schemas.microsoft.com/office/drawing/2014/main" id="{3E5570ED-701D-4F00-9444-2ECB60957198}"/>
              </a:ext>
            </a:extLst>
          </p:cNvPr>
          <p:cNvPicPr>
            <a:picLocks noChangeAspect="1"/>
          </p:cNvPicPr>
          <p:nvPr/>
        </p:nvPicPr>
        <p:blipFill rotWithShape="1">
          <a:blip r:embed="rId2"/>
          <a:srcRect l="43660" t="23568" r="25000" b="25856"/>
          <a:stretch/>
        </p:blipFill>
        <p:spPr>
          <a:xfrm>
            <a:off x="3932891" y="1068837"/>
            <a:ext cx="4798359" cy="4353722"/>
          </a:xfrm>
          <a:prstGeom prst="rect">
            <a:avLst/>
          </a:prstGeom>
        </p:spPr>
      </p:pic>
      <p:pic>
        <p:nvPicPr>
          <p:cNvPr id="9" name="תמונה 5">
            <a:extLst>
              <a:ext uri="{FF2B5EF4-FFF2-40B4-BE49-F238E27FC236}">
                <a16:creationId xmlns:a16="http://schemas.microsoft.com/office/drawing/2014/main" id="{0F95256C-331C-4009-BEBD-A9180603C5B3}"/>
              </a:ext>
            </a:extLst>
          </p:cNvPr>
          <p:cNvPicPr>
            <a:picLocks noChangeAspect="1"/>
          </p:cNvPicPr>
          <p:nvPr/>
        </p:nvPicPr>
        <p:blipFill rotWithShape="1">
          <a:blip r:embed="rId2"/>
          <a:srcRect l="45593" t="35681" r="27866" b="56820"/>
          <a:stretch/>
        </p:blipFill>
        <p:spPr>
          <a:xfrm>
            <a:off x="3744295" y="1990165"/>
            <a:ext cx="4986955" cy="792153"/>
          </a:xfrm>
          <a:prstGeom prst="rect">
            <a:avLst/>
          </a:prstGeom>
        </p:spPr>
      </p:pic>
    </p:spTree>
    <p:extLst>
      <p:ext uri="{BB962C8B-B14F-4D97-AF65-F5344CB8AC3E}">
        <p14:creationId xmlns:p14="http://schemas.microsoft.com/office/powerpoint/2010/main" val="2274693341"/>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תמונה 5">
            <a:extLst>
              <a:ext uri="{FF2B5EF4-FFF2-40B4-BE49-F238E27FC236}">
                <a16:creationId xmlns:a16="http://schemas.microsoft.com/office/drawing/2014/main" id="{A0FD5845-2818-4D3A-B2D5-717BDEC7775F}"/>
              </a:ext>
            </a:extLst>
          </p:cNvPr>
          <p:cNvPicPr>
            <a:picLocks noChangeAspect="1"/>
          </p:cNvPicPr>
          <p:nvPr/>
        </p:nvPicPr>
        <p:blipFill rotWithShape="1">
          <a:blip r:embed="rId2"/>
          <a:srcRect l="3636" t="1741" r="54465" b="8723"/>
          <a:stretch/>
        </p:blipFill>
        <p:spPr>
          <a:xfrm>
            <a:off x="2720672" y="509972"/>
            <a:ext cx="4448040" cy="5344072"/>
          </a:xfrm>
          <a:prstGeom prst="rect">
            <a:avLst/>
          </a:prstGeom>
        </p:spPr>
      </p:pic>
      <p:pic>
        <p:nvPicPr>
          <p:cNvPr id="8" name="תמונה 7">
            <a:extLst>
              <a:ext uri="{FF2B5EF4-FFF2-40B4-BE49-F238E27FC236}">
                <a16:creationId xmlns:a16="http://schemas.microsoft.com/office/drawing/2014/main" id="{44668E79-8D62-4E17-8C4A-2BC4975ABC63}"/>
              </a:ext>
            </a:extLst>
          </p:cNvPr>
          <p:cNvPicPr>
            <a:picLocks noChangeAspect="1"/>
          </p:cNvPicPr>
          <p:nvPr/>
        </p:nvPicPr>
        <p:blipFill rotWithShape="1">
          <a:blip r:embed="rId3"/>
          <a:srcRect l="3943" t="2090" r="53855" b="8691"/>
          <a:stretch/>
        </p:blipFill>
        <p:spPr>
          <a:xfrm>
            <a:off x="2746097" y="509973"/>
            <a:ext cx="4496233" cy="5344071"/>
          </a:xfrm>
          <a:prstGeom prst="rect">
            <a:avLst/>
          </a:prstGeom>
        </p:spPr>
      </p:pic>
      <p:pic>
        <p:nvPicPr>
          <p:cNvPr id="2" name="Picture 1">
            <a:extLst>
              <a:ext uri="{FF2B5EF4-FFF2-40B4-BE49-F238E27FC236}">
                <a16:creationId xmlns:a16="http://schemas.microsoft.com/office/drawing/2014/main" id="{1D268D97-F704-46AA-B27F-EB3C67AEEEA5}"/>
              </a:ext>
            </a:extLst>
          </p:cNvPr>
          <p:cNvPicPr>
            <a:picLocks noChangeAspect="1"/>
          </p:cNvPicPr>
          <p:nvPr/>
        </p:nvPicPr>
        <p:blipFill rotWithShape="1">
          <a:blip r:embed="rId4"/>
          <a:srcRect l="20346" t="31577" r="26512" b="28271"/>
          <a:stretch/>
        </p:blipFill>
        <p:spPr>
          <a:xfrm>
            <a:off x="1699970" y="1707554"/>
            <a:ext cx="6479111" cy="2753627"/>
          </a:xfrm>
          <a:prstGeom prst="rect">
            <a:avLst/>
          </a:prstGeom>
        </p:spPr>
      </p:pic>
      <p:grpSp>
        <p:nvGrpSpPr>
          <p:cNvPr id="16" name="Group 15">
            <a:extLst>
              <a:ext uri="{FF2B5EF4-FFF2-40B4-BE49-F238E27FC236}">
                <a16:creationId xmlns:a16="http://schemas.microsoft.com/office/drawing/2014/main" id="{53BFDD9A-4004-48EC-B561-BF552E5B03BE}"/>
              </a:ext>
            </a:extLst>
          </p:cNvPr>
          <p:cNvGrpSpPr/>
          <p:nvPr/>
        </p:nvGrpSpPr>
        <p:grpSpPr>
          <a:xfrm>
            <a:off x="1695532" y="1788705"/>
            <a:ext cx="7448469" cy="2580187"/>
            <a:chOff x="2251449" y="1547712"/>
            <a:chExt cx="7448469" cy="2580187"/>
          </a:xfrm>
        </p:grpSpPr>
        <p:pic>
          <p:nvPicPr>
            <p:cNvPr id="14" name="Picture 13">
              <a:extLst>
                <a:ext uri="{FF2B5EF4-FFF2-40B4-BE49-F238E27FC236}">
                  <a16:creationId xmlns:a16="http://schemas.microsoft.com/office/drawing/2014/main" id="{59FFB9D4-FEE2-4F34-9F0C-08B536BB0A31}"/>
                </a:ext>
              </a:extLst>
            </p:cNvPr>
            <p:cNvPicPr>
              <a:picLocks noChangeAspect="1"/>
            </p:cNvPicPr>
            <p:nvPr/>
          </p:nvPicPr>
          <p:blipFill rotWithShape="1">
            <a:blip r:embed="rId4"/>
            <a:srcRect l="20346" t="30240" r="18597" b="61382"/>
            <a:stretch/>
          </p:blipFill>
          <p:spPr>
            <a:xfrm>
              <a:off x="2255888" y="1547712"/>
              <a:ext cx="7444030" cy="574576"/>
            </a:xfrm>
            <a:prstGeom prst="rect">
              <a:avLst/>
            </a:prstGeom>
          </p:spPr>
        </p:pic>
        <p:pic>
          <p:nvPicPr>
            <p:cNvPr id="15" name="Picture 14">
              <a:extLst>
                <a:ext uri="{FF2B5EF4-FFF2-40B4-BE49-F238E27FC236}">
                  <a16:creationId xmlns:a16="http://schemas.microsoft.com/office/drawing/2014/main" id="{3D139300-9101-43B3-B22D-7C314523E1B0}"/>
                </a:ext>
              </a:extLst>
            </p:cNvPr>
            <p:cNvPicPr>
              <a:picLocks noChangeAspect="1"/>
            </p:cNvPicPr>
            <p:nvPr/>
          </p:nvPicPr>
          <p:blipFill rotWithShape="1">
            <a:blip r:embed="rId5"/>
            <a:srcRect l="19861" t="37543" r="28110" b="33099"/>
            <a:stretch/>
          </p:blipFill>
          <p:spPr>
            <a:xfrm>
              <a:off x="2251449" y="2114510"/>
              <a:ext cx="6343363" cy="2013389"/>
            </a:xfrm>
            <a:prstGeom prst="rect">
              <a:avLst/>
            </a:prstGeom>
          </p:spPr>
        </p:pic>
      </p:grpSp>
      <p:grpSp>
        <p:nvGrpSpPr>
          <p:cNvPr id="20" name="Group 19">
            <a:extLst>
              <a:ext uri="{FF2B5EF4-FFF2-40B4-BE49-F238E27FC236}">
                <a16:creationId xmlns:a16="http://schemas.microsoft.com/office/drawing/2014/main" id="{4844AFC0-8F8A-453F-827C-E648FC1C2F0D}"/>
              </a:ext>
            </a:extLst>
          </p:cNvPr>
          <p:cNvGrpSpPr/>
          <p:nvPr/>
        </p:nvGrpSpPr>
        <p:grpSpPr>
          <a:xfrm>
            <a:off x="3812499" y="2976599"/>
            <a:ext cx="2254469" cy="1136980"/>
            <a:chOff x="1274371" y="4122139"/>
            <a:chExt cx="2254469" cy="1136980"/>
          </a:xfrm>
        </p:grpSpPr>
        <p:pic>
          <p:nvPicPr>
            <p:cNvPr id="10" name="תמונה 9">
              <a:extLst>
                <a:ext uri="{FF2B5EF4-FFF2-40B4-BE49-F238E27FC236}">
                  <a16:creationId xmlns:a16="http://schemas.microsoft.com/office/drawing/2014/main" id="{3F09DC43-59FA-4483-A823-97FC9F618C39}"/>
                </a:ext>
              </a:extLst>
            </p:cNvPr>
            <p:cNvPicPr>
              <a:picLocks noChangeAspect="1"/>
            </p:cNvPicPr>
            <p:nvPr/>
          </p:nvPicPr>
          <p:blipFill rotWithShape="1">
            <a:blip r:embed="rId6"/>
            <a:srcRect l="51895" t="41814" r="29695" b="41599"/>
            <a:stretch/>
          </p:blipFill>
          <p:spPr>
            <a:xfrm>
              <a:off x="1284288" y="4122139"/>
              <a:ext cx="2244552" cy="1136980"/>
            </a:xfrm>
            <a:prstGeom prst="rect">
              <a:avLst/>
            </a:prstGeom>
          </p:spPr>
        </p:pic>
        <p:pic>
          <p:nvPicPr>
            <p:cNvPr id="18" name="תמונה 9">
              <a:extLst>
                <a:ext uri="{FF2B5EF4-FFF2-40B4-BE49-F238E27FC236}">
                  <a16:creationId xmlns:a16="http://schemas.microsoft.com/office/drawing/2014/main" id="{F1F90463-35BD-4AC4-BF9C-844F2FBEB4D0}"/>
                </a:ext>
              </a:extLst>
            </p:cNvPr>
            <p:cNvPicPr>
              <a:picLocks noChangeAspect="1"/>
            </p:cNvPicPr>
            <p:nvPr/>
          </p:nvPicPr>
          <p:blipFill rotWithShape="1">
            <a:blip r:embed="rId6"/>
            <a:srcRect l="52494" t="48422" r="45781" b="49251"/>
            <a:stretch/>
          </p:blipFill>
          <p:spPr>
            <a:xfrm>
              <a:off x="1493045" y="4570413"/>
              <a:ext cx="210343" cy="159544"/>
            </a:xfrm>
            <a:prstGeom prst="rect">
              <a:avLst/>
            </a:prstGeom>
          </p:spPr>
        </p:pic>
        <p:pic>
          <p:nvPicPr>
            <p:cNvPr id="19" name="תמונה 9">
              <a:extLst>
                <a:ext uri="{FF2B5EF4-FFF2-40B4-BE49-F238E27FC236}">
                  <a16:creationId xmlns:a16="http://schemas.microsoft.com/office/drawing/2014/main" id="{3A23B800-E46C-4493-BA5A-46164DC5FADB}"/>
                </a:ext>
              </a:extLst>
            </p:cNvPr>
            <p:cNvPicPr>
              <a:picLocks noChangeAspect="1"/>
            </p:cNvPicPr>
            <p:nvPr/>
          </p:nvPicPr>
          <p:blipFill rotWithShape="1">
            <a:blip r:embed="rId6"/>
            <a:srcRect l="52494" t="45816" r="45420" b="51336"/>
            <a:stretch/>
          </p:blipFill>
          <p:spPr>
            <a:xfrm>
              <a:off x="1274371" y="4511675"/>
              <a:ext cx="225817" cy="195263"/>
            </a:xfrm>
            <a:prstGeom prst="rect">
              <a:avLst/>
            </a:prstGeom>
          </p:spPr>
        </p:pic>
      </p:grpSp>
      <p:sp>
        <p:nvSpPr>
          <p:cNvPr id="21" name="Arrow: Down 20">
            <a:extLst>
              <a:ext uri="{FF2B5EF4-FFF2-40B4-BE49-F238E27FC236}">
                <a16:creationId xmlns:a16="http://schemas.microsoft.com/office/drawing/2014/main" id="{A10BA246-5080-495B-8B33-0F49CC1B5406}"/>
              </a:ext>
            </a:extLst>
          </p:cNvPr>
          <p:cNvSpPr/>
          <p:nvPr/>
        </p:nvSpPr>
        <p:spPr>
          <a:xfrm rot="7556015">
            <a:off x="5225524" y="5116798"/>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2" name="Arrow: Down 21">
            <a:extLst>
              <a:ext uri="{FF2B5EF4-FFF2-40B4-BE49-F238E27FC236}">
                <a16:creationId xmlns:a16="http://schemas.microsoft.com/office/drawing/2014/main" id="{284E2DEB-614B-433E-B484-C18A6F8F7B57}"/>
              </a:ext>
            </a:extLst>
          </p:cNvPr>
          <p:cNvSpPr/>
          <p:nvPr/>
        </p:nvSpPr>
        <p:spPr>
          <a:xfrm rot="7556015">
            <a:off x="4832314" y="3854656"/>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3" name="תמונה 10">
            <a:extLst>
              <a:ext uri="{FF2B5EF4-FFF2-40B4-BE49-F238E27FC236}">
                <a16:creationId xmlns:a16="http://schemas.microsoft.com/office/drawing/2014/main" id="{D4936715-895E-4ECC-97ED-04128ACF0190}"/>
              </a:ext>
            </a:extLst>
          </p:cNvPr>
          <p:cNvPicPr>
            <a:picLocks noChangeAspect="1"/>
          </p:cNvPicPr>
          <p:nvPr/>
        </p:nvPicPr>
        <p:blipFill rotWithShape="1">
          <a:blip r:embed="rId7"/>
          <a:srcRect l="52081" t="43431" r="34182" b="41599"/>
          <a:stretch/>
        </p:blipFill>
        <p:spPr>
          <a:xfrm>
            <a:off x="4421187" y="2976599"/>
            <a:ext cx="1674813" cy="1026144"/>
          </a:xfrm>
          <a:prstGeom prst="rect">
            <a:avLst/>
          </a:prstGeom>
        </p:spPr>
      </p:pic>
      <p:sp>
        <p:nvSpPr>
          <p:cNvPr id="24" name="Rectangle 23">
            <a:extLst>
              <a:ext uri="{FF2B5EF4-FFF2-40B4-BE49-F238E27FC236}">
                <a16:creationId xmlns:a16="http://schemas.microsoft.com/office/drawing/2014/main" id="{5945A62F-18B7-4632-82C2-D4E7D3F94609}"/>
              </a:ext>
            </a:extLst>
          </p:cNvPr>
          <p:cNvSpPr/>
          <p:nvPr/>
        </p:nvSpPr>
        <p:spPr>
          <a:xfrm>
            <a:off x="4229216" y="1558449"/>
            <a:ext cx="3996607" cy="369332"/>
          </a:xfrm>
          <a:prstGeom prst="rect">
            <a:avLst/>
          </a:prstGeom>
        </p:spPr>
        <p:txBody>
          <a:bodyPr wrap="none">
            <a:spAutoFit/>
          </a:bodyPr>
          <a:lstStyle/>
          <a:p>
            <a:r>
              <a:rPr lang="he-IL" dirty="0">
                <a:solidFill>
                  <a:srgbClr val="009999"/>
                </a:solidFill>
              </a:rPr>
              <a:t>אם הנבחן נכשל בטסט, הוא יקבל מייל כזה:</a:t>
            </a:r>
            <a:endParaRPr lang="en-US" dirty="0">
              <a:solidFill>
                <a:srgbClr val="009999"/>
              </a:solidFill>
            </a:endParaRPr>
          </a:p>
        </p:txBody>
      </p:sp>
      <p:sp>
        <p:nvSpPr>
          <p:cNvPr id="28" name="TextBox 27">
            <a:extLst>
              <a:ext uri="{FF2B5EF4-FFF2-40B4-BE49-F238E27FC236}">
                <a16:creationId xmlns:a16="http://schemas.microsoft.com/office/drawing/2014/main" id="{5C1446D2-F4CD-40AE-98D0-066F506E4539}"/>
              </a:ext>
            </a:extLst>
          </p:cNvPr>
          <p:cNvSpPr txBox="1"/>
          <p:nvPr/>
        </p:nvSpPr>
        <p:spPr>
          <a:xfrm>
            <a:off x="8038895" y="216269"/>
            <a:ext cx="3858084" cy="6463308"/>
          </a:xfrm>
          <a:prstGeom prst="rect">
            <a:avLst/>
          </a:prstGeom>
          <a:noFill/>
          <a:ln>
            <a:noFill/>
          </a:ln>
        </p:spPr>
        <p:txBody>
          <a:bodyPr wrap="square" rtlCol="1">
            <a:spAutoFit/>
          </a:bodyPr>
          <a:lstStyle/>
          <a:p>
            <a:r>
              <a:rPr lang="he-IL" dirty="0">
                <a:solidFill>
                  <a:srgbClr val="009999"/>
                </a:solidFill>
              </a:rPr>
              <a:t>בחלון זה יוכל הבוחן לעדכן את תוצאות הטסט לפי מספר מבחן.</a:t>
            </a:r>
            <a:r>
              <a:rPr lang="en-US" dirty="0">
                <a:solidFill>
                  <a:srgbClr val="009999"/>
                </a:solidFill>
              </a:rPr>
              <a:t>       </a:t>
            </a:r>
          </a:p>
          <a:p>
            <a:endParaRPr lang="he-IL" dirty="0">
              <a:solidFill>
                <a:srgbClr val="009999"/>
              </a:solidFill>
            </a:endParaRPr>
          </a:p>
          <a:p>
            <a:r>
              <a:rPr lang="he-IL" dirty="0">
                <a:solidFill>
                  <a:srgbClr val="009999"/>
                </a:solidFill>
              </a:rPr>
              <a:t>ברירת המחדל כאשר הבוחן לא סימן "עבר"/"נכשל" </a:t>
            </a:r>
            <a:r>
              <a:rPr lang="he-IL" dirty="0" err="1">
                <a:solidFill>
                  <a:srgbClr val="009999"/>
                </a:solidFill>
              </a:rPr>
              <a:t>תיהיה</a:t>
            </a:r>
            <a:r>
              <a:rPr lang="he-IL" dirty="0">
                <a:solidFill>
                  <a:srgbClr val="009999"/>
                </a:solidFill>
              </a:rPr>
              <a:t> "נכשל".</a:t>
            </a:r>
            <a:endParaRPr lang="en-US" dirty="0">
              <a:solidFill>
                <a:srgbClr val="009999"/>
              </a:solidFill>
            </a:endParaRPr>
          </a:p>
          <a:p>
            <a:endParaRPr lang="he-IL" dirty="0">
              <a:solidFill>
                <a:srgbClr val="009999"/>
              </a:solidFill>
            </a:endParaRPr>
          </a:p>
          <a:p>
            <a:r>
              <a:rPr lang="he-IL" dirty="0">
                <a:solidFill>
                  <a:srgbClr val="009999"/>
                </a:solidFill>
              </a:rPr>
              <a:t>לאחר לחיצה על אישור יופיע חלון ובו יצטרך הבוחן לאשר האם תלמיד זה אכן עבר/לא עבר את הטסט</a:t>
            </a:r>
            <a:r>
              <a:rPr lang="en-US" dirty="0">
                <a:solidFill>
                  <a:srgbClr val="009999"/>
                </a:solidFill>
              </a:rPr>
              <a:t> </a:t>
            </a:r>
            <a:r>
              <a:rPr lang="he-IL" dirty="0">
                <a:solidFill>
                  <a:srgbClr val="009999"/>
                </a:solidFill>
              </a:rPr>
              <a:t> (אלגוריתם מתוחכם מחשב את כמות הקריטריונים שסומנו בנכשל ואת חומרתם ולפי כך מחשב אם הנבחן עבר או נכשל). </a:t>
            </a:r>
          </a:p>
          <a:p>
            <a:endParaRPr lang="he-IL" dirty="0">
              <a:solidFill>
                <a:srgbClr val="009999"/>
              </a:solidFill>
            </a:endParaRPr>
          </a:p>
          <a:p>
            <a:r>
              <a:rPr lang="he-IL" dirty="0">
                <a:solidFill>
                  <a:srgbClr val="009999"/>
                </a:solidFill>
              </a:rPr>
              <a:t>לאחר שהבוחן אישר את התוצאה, יישלח מייל לתלמיד עם התוצאות כולל הערת הבוחן.</a:t>
            </a:r>
          </a:p>
          <a:p>
            <a:r>
              <a:rPr lang="he-IL" dirty="0">
                <a:solidFill>
                  <a:srgbClr val="009999"/>
                </a:solidFill>
              </a:rPr>
              <a:t>אם התלמיד בהרשמה לא הכניס את כתובת המייל שלו, תופיע הודעה לבוחן שעליו לעדכן את התלמיד בתוצאות הטסט.</a:t>
            </a:r>
          </a:p>
          <a:p>
            <a:endParaRPr lang="en-US" dirty="0">
              <a:solidFill>
                <a:srgbClr val="009999"/>
              </a:solidFill>
            </a:endParaRPr>
          </a:p>
          <a:p>
            <a:r>
              <a:rPr lang="he-IL" dirty="0">
                <a:solidFill>
                  <a:srgbClr val="009999"/>
                </a:solidFill>
              </a:rPr>
              <a:t>אם הבוחן ילחץ "לא" יפתח לו החלון שוב ויוכל לעדכן את הנתונים.</a:t>
            </a:r>
          </a:p>
        </p:txBody>
      </p:sp>
      <p:sp>
        <p:nvSpPr>
          <p:cNvPr id="31" name="Arrow: Down 30">
            <a:extLst>
              <a:ext uri="{FF2B5EF4-FFF2-40B4-BE49-F238E27FC236}">
                <a16:creationId xmlns:a16="http://schemas.microsoft.com/office/drawing/2014/main" id="{F4A4EBED-B70A-4C84-B50E-BC53DEC0AB86}"/>
              </a:ext>
            </a:extLst>
          </p:cNvPr>
          <p:cNvSpPr/>
          <p:nvPr/>
        </p:nvSpPr>
        <p:spPr>
          <a:xfrm rot="7556015">
            <a:off x="5615072" y="3900800"/>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432043555"/>
      </p:ext>
    </p:extLst>
  </p:cSld>
  <p:clrMapOvr>
    <a:masterClrMapping/>
  </p:clrMapOvr>
  <mc:AlternateContent xmlns:mc="http://schemas.openxmlformats.org/markup-compatibility/2006" xmlns:p14="http://schemas.microsoft.com/office/powerpoint/2010/main">
    <mc:Choice Requires="p14">
      <p:transition spd="slow" p14:dur="2000" advClick="0" advTm="25000"/>
    </mc:Choice>
    <mc:Fallback xmlns="">
      <p:transition spd="slow" advClick="0" advTm="2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8">
                                            <p:txEl>
                                              <p:pRg st="2" end="2"/>
                                            </p:txEl>
                                          </p:spTgt>
                                        </p:tgtEl>
                                        <p:attrNameLst>
                                          <p:attrName>style.visibility</p:attrName>
                                        </p:attrNameLst>
                                      </p:cBhvr>
                                      <p:to>
                                        <p:strVal val="visible"/>
                                      </p:to>
                                    </p:set>
                                    <p:animEffect transition="in" filter="fade">
                                      <p:cBhvr>
                                        <p:cTn id="9" dur="500"/>
                                        <p:tgtEl>
                                          <p:spTgt spid="28">
                                            <p:txEl>
                                              <p:pRg st="2" end="2"/>
                                            </p:txEl>
                                          </p:spTgt>
                                        </p:tgtEl>
                                      </p:cBhvr>
                                    </p:animEffect>
                                  </p:childTnLst>
                                </p:cTn>
                              </p:par>
                              <p:par>
                                <p:cTn id="10" presetID="1" presetClass="exit" presetSubtype="0" fill="hold" nodeType="withEffect">
                                  <p:stCondLst>
                                    <p:cond delay="0"/>
                                  </p:stCondLst>
                                  <p:childTnLst>
                                    <p:set>
                                      <p:cBhvr>
                                        <p:cTn id="11" dur="1" fill="hold">
                                          <p:stCondLst>
                                            <p:cond delay="0"/>
                                          </p:stCondLst>
                                        </p:cTn>
                                        <p:tgtEl>
                                          <p:spTgt spid="2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52"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Scale>
                                      <p:cBhvr>
                                        <p:cTn id="16"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21"/>
                                        </p:tgtEl>
                                        <p:attrNameLst>
                                          <p:attrName>ppt_x</p:attrName>
                                          <p:attrName>ppt_y</p:attrName>
                                        </p:attrNameLst>
                                      </p:cBhvr>
                                    </p:animMotion>
                                    <p:animEffect transition="in" filter="fade">
                                      <p:cBhvr>
                                        <p:cTn id="18" dur="1000"/>
                                        <p:tgtEl>
                                          <p:spTgt spid="21"/>
                                        </p:tgtEl>
                                      </p:cBhvr>
                                    </p:animEffect>
                                  </p:childTnLst>
                                </p:cTn>
                              </p:par>
                            </p:childTnLst>
                          </p:cTn>
                        </p:par>
                        <p:par>
                          <p:cTn id="19" fill="hold">
                            <p:stCondLst>
                              <p:cond delay="1000"/>
                            </p:stCondLst>
                            <p:childTnLst>
                              <p:par>
                                <p:cTn id="20" presetID="26" presetClass="emph" presetSubtype="0" fill="hold" grpId="1" nodeType="afterEffect">
                                  <p:stCondLst>
                                    <p:cond delay="0"/>
                                  </p:stCondLst>
                                  <p:childTnLst>
                                    <p:animEffect transition="out" filter="fade">
                                      <p:cBhvr>
                                        <p:cTn id="21" dur="500" tmFilter="0, 0; .2, .5; .8, .5; 1, 0"/>
                                        <p:tgtEl>
                                          <p:spTgt spid="21"/>
                                        </p:tgtEl>
                                      </p:cBhvr>
                                    </p:animEffect>
                                    <p:animScale>
                                      <p:cBhvr>
                                        <p:cTn id="22" dur="250" autoRev="1" fill="hold"/>
                                        <p:tgtEl>
                                          <p:spTgt spid="21"/>
                                        </p:tgtEl>
                                      </p:cBhvr>
                                      <p:by x="105000" y="105000"/>
                                    </p:animScale>
                                  </p:childTnLst>
                                </p:cTn>
                              </p:par>
                            </p:childTnLst>
                          </p:cTn>
                        </p:par>
                        <p:par>
                          <p:cTn id="23" fill="hold">
                            <p:stCondLst>
                              <p:cond delay="1500"/>
                            </p:stCondLst>
                            <p:childTnLst>
                              <p:par>
                                <p:cTn id="24" presetID="1" presetClass="entr" presetSubtype="0"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par>
                                <p:cTn id="26" presetID="10" presetClass="entr" presetSubtype="0" fill="hold" nodeType="withEffect">
                                  <p:stCondLst>
                                    <p:cond delay="0"/>
                                  </p:stCondLst>
                                  <p:childTnLst>
                                    <p:set>
                                      <p:cBhvr>
                                        <p:cTn id="27" dur="1" fill="hold">
                                          <p:stCondLst>
                                            <p:cond delay="0"/>
                                          </p:stCondLst>
                                        </p:cTn>
                                        <p:tgtEl>
                                          <p:spTgt spid="28">
                                            <p:txEl>
                                              <p:pRg st="4" end="4"/>
                                            </p:txEl>
                                          </p:spTgt>
                                        </p:tgtEl>
                                        <p:attrNameLst>
                                          <p:attrName>style.visibility</p:attrName>
                                        </p:attrNameLst>
                                      </p:cBhvr>
                                      <p:to>
                                        <p:strVal val="visible"/>
                                      </p:to>
                                    </p:set>
                                    <p:animEffect transition="in" filter="fade">
                                      <p:cBhvr>
                                        <p:cTn id="28" dur="500"/>
                                        <p:tgtEl>
                                          <p:spTgt spid="28">
                                            <p:txEl>
                                              <p:pRg st="4" end="4"/>
                                            </p:txEl>
                                          </p:spTgt>
                                        </p:tgtEl>
                                      </p:cBhvr>
                                    </p:animEffect>
                                  </p:childTnLst>
                                </p:cTn>
                              </p:par>
                              <p:par>
                                <p:cTn id="29" presetID="1" presetClass="exit" presetSubtype="0" fill="hold" grpId="2" nodeType="withEffect">
                                  <p:stCondLst>
                                    <p:cond delay="0"/>
                                  </p:stCondLst>
                                  <p:childTnLst>
                                    <p:set>
                                      <p:cBhvr>
                                        <p:cTn id="30" dur="1" fill="hold">
                                          <p:stCondLst>
                                            <p:cond delay="0"/>
                                          </p:stCondLst>
                                        </p:cTn>
                                        <p:tgtEl>
                                          <p:spTgt spid="2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2"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Scale>
                                      <p:cBhvr>
                                        <p:cTn id="35"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22"/>
                                        </p:tgtEl>
                                        <p:attrNameLst>
                                          <p:attrName>ppt_x</p:attrName>
                                          <p:attrName>ppt_y</p:attrName>
                                        </p:attrNameLst>
                                      </p:cBhvr>
                                    </p:animMotion>
                                    <p:animEffect transition="in" filter="fade">
                                      <p:cBhvr>
                                        <p:cTn id="37" dur="1000"/>
                                        <p:tgtEl>
                                          <p:spTgt spid="22"/>
                                        </p:tgtEl>
                                      </p:cBhvr>
                                    </p:animEffect>
                                  </p:childTnLst>
                                </p:cTn>
                              </p:par>
                              <p:par>
                                <p:cTn id="38" presetID="26" presetClass="emph" presetSubtype="0" fill="hold" grpId="1" nodeType="withEffect">
                                  <p:stCondLst>
                                    <p:cond delay="0"/>
                                  </p:stCondLst>
                                  <p:childTnLst>
                                    <p:animEffect transition="out" filter="fade">
                                      <p:cBhvr>
                                        <p:cTn id="39" dur="500" tmFilter="0, 0; .2, .5; .8, .5; 1, 0"/>
                                        <p:tgtEl>
                                          <p:spTgt spid="22"/>
                                        </p:tgtEl>
                                      </p:cBhvr>
                                    </p:animEffect>
                                    <p:animScale>
                                      <p:cBhvr>
                                        <p:cTn id="40" dur="250" autoRev="1" fill="hold"/>
                                        <p:tgtEl>
                                          <p:spTgt spid="22"/>
                                        </p:tgtEl>
                                      </p:cBhvr>
                                      <p:by x="105000" y="105000"/>
                                    </p:animScale>
                                  </p:childTnLst>
                                </p:cTn>
                              </p:par>
                            </p:childTnLst>
                          </p:cTn>
                        </p:par>
                        <p:par>
                          <p:cTn id="41" fill="hold">
                            <p:stCondLst>
                              <p:cond delay="1000"/>
                            </p:stCondLst>
                            <p:childTnLst>
                              <p:par>
                                <p:cTn id="42" presetID="1" presetClass="entr" presetSubtype="0" fill="hold" nodeType="afterEffect">
                                  <p:stCondLst>
                                    <p:cond delay="0"/>
                                  </p:stCondLst>
                                  <p:childTnLst>
                                    <p:set>
                                      <p:cBhvr>
                                        <p:cTn id="43" dur="1" fill="hold">
                                          <p:stCondLst>
                                            <p:cond delay="0"/>
                                          </p:stCondLst>
                                        </p:cTn>
                                        <p:tgtEl>
                                          <p:spTgt spid="23"/>
                                        </p:tgtEl>
                                        <p:attrNameLst>
                                          <p:attrName>style.visibility</p:attrName>
                                        </p:attrNameLst>
                                      </p:cBhvr>
                                      <p:to>
                                        <p:strVal val="visible"/>
                                      </p:to>
                                    </p:set>
                                  </p:childTnLst>
                                </p:cTn>
                              </p:par>
                              <p:par>
                                <p:cTn id="44" presetID="1" presetClass="exit" presetSubtype="0" fill="hold" grpId="2" nodeType="withEffect">
                                  <p:stCondLst>
                                    <p:cond delay="0"/>
                                  </p:stCondLst>
                                  <p:childTnLst>
                                    <p:set>
                                      <p:cBhvr>
                                        <p:cTn id="45" dur="1" fill="hold">
                                          <p:stCondLst>
                                            <p:cond delay="0"/>
                                          </p:stCondLst>
                                        </p:cTn>
                                        <p:tgtEl>
                                          <p:spTgt spid="22"/>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2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childTnLst>
                                </p:cTn>
                              </p:par>
                              <p:par>
                                <p:cTn id="52" presetID="10" presetClass="entr" presetSubtype="0" fill="hold" nodeType="withEffect">
                                  <p:stCondLst>
                                    <p:cond delay="0"/>
                                  </p:stCondLst>
                                  <p:childTnLst>
                                    <p:set>
                                      <p:cBhvr>
                                        <p:cTn id="53" dur="1" fill="hold">
                                          <p:stCondLst>
                                            <p:cond delay="0"/>
                                          </p:stCondLst>
                                        </p:cTn>
                                        <p:tgtEl>
                                          <p:spTgt spid="28">
                                            <p:txEl>
                                              <p:pRg st="6" end="6"/>
                                            </p:txEl>
                                          </p:spTgt>
                                        </p:tgtEl>
                                        <p:attrNameLst>
                                          <p:attrName>style.visibility</p:attrName>
                                        </p:attrNameLst>
                                      </p:cBhvr>
                                      <p:to>
                                        <p:strVal val="visible"/>
                                      </p:to>
                                    </p:set>
                                    <p:animEffect transition="in" filter="fade">
                                      <p:cBhvr>
                                        <p:cTn id="54" dur="500"/>
                                        <p:tgtEl>
                                          <p:spTgt spid="28">
                                            <p:txEl>
                                              <p:pRg st="6" end="6"/>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28">
                                            <p:txEl>
                                              <p:pRg st="7" end="7"/>
                                            </p:txEl>
                                          </p:spTgt>
                                        </p:tgtEl>
                                        <p:attrNameLst>
                                          <p:attrName>style.visibility</p:attrName>
                                        </p:attrNameLst>
                                      </p:cBhvr>
                                      <p:to>
                                        <p:strVal val="visible"/>
                                      </p:to>
                                    </p:set>
                                    <p:animEffect transition="in" filter="fade">
                                      <p:cBhvr>
                                        <p:cTn id="57" dur="500"/>
                                        <p:tgtEl>
                                          <p:spTgt spid="28">
                                            <p:txEl>
                                              <p:pRg st="7" end="7"/>
                                            </p:txEl>
                                          </p:spTgt>
                                        </p:tgtEl>
                                      </p:cBhvr>
                                    </p:animEffect>
                                  </p:childTnLst>
                                </p:cTn>
                              </p:par>
                              <p:par>
                                <p:cTn id="58" presetID="1" presetClass="exit" presetSubtype="0" fill="hold" nodeType="withEffect">
                                  <p:stCondLst>
                                    <p:cond delay="0"/>
                                  </p:stCondLst>
                                  <p:childTnLst>
                                    <p:set>
                                      <p:cBhvr>
                                        <p:cTn id="59" dur="1" fill="hold">
                                          <p:stCondLst>
                                            <p:cond delay="0"/>
                                          </p:stCondLst>
                                        </p:cTn>
                                        <p:tgtEl>
                                          <p:spTgt spid="23"/>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8"/>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2"/>
                                        </p:tgtEl>
                                        <p:attrNameLst>
                                          <p:attrName>style.visibility</p:attrName>
                                        </p:attrNameLst>
                                      </p:cBhvr>
                                      <p:to>
                                        <p:strVal val="hidden"/>
                                      </p:to>
                                    </p:set>
                                  </p:childTnLst>
                                </p:cTn>
                              </p:par>
                              <p:par>
                                <p:cTn id="66" presetID="10" presetClass="entr" presetSubtype="0"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par>
                                <p:cTn id="69" presetID="10" presetClass="entr" presetSubtype="0" fill="hold"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8"/>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20"/>
                                        </p:tgtEl>
                                        <p:attrNameLst>
                                          <p:attrName>style.visibility</p:attrName>
                                        </p:attrNameLst>
                                      </p:cBhvr>
                                      <p:to>
                                        <p:strVal val="visible"/>
                                      </p:to>
                                    </p:set>
                                  </p:childTnLst>
                                </p:cTn>
                              </p:par>
                              <p:par>
                                <p:cTn id="78" presetID="10" presetClass="entr" presetSubtype="0" fill="hold" nodeType="withEffect">
                                  <p:stCondLst>
                                    <p:cond delay="0"/>
                                  </p:stCondLst>
                                  <p:childTnLst>
                                    <p:set>
                                      <p:cBhvr>
                                        <p:cTn id="79" dur="1" fill="hold">
                                          <p:stCondLst>
                                            <p:cond delay="0"/>
                                          </p:stCondLst>
                                        </p:cTn>
                                        <p:tgtEl>
                                          <p:spTgt spid="28">
                                            <p:txEl>
                                              <p:pRg st="9" end="9"/>
                                            </p:txEl>
                                          </p:spTgt>
                                        </p:tgtEl>
                                        <p:attrNameLst>
                                          <p:attrName>style.visibility</p:attrName>
                                        </p:attrNameLst>
                                      </p:cBhvr>
                                      <p:to>
                                        <p:strVal val="visible"/>
                                      </p:to>
                                    </p:set>
                                    <p:animEffect transition="in" filter="fade">
                                      <p:cBhvr>
                                        <p:cTn id="80" dur="500"/>
                                        <p:tgtEl>
                                          <p:spTgt spid="28">
                                            <p:txEl>
                                              <p:pRg st="9" end="9"/>
                                            </p:txEl>
                                          </p:spTgt>
                                        </p:tgtEl>
                                      </p:cBhvr>
                                    </p:animEffect>
                                  </p:childTnLst>
                                </p:cTn>
                              </p:par>
                              <p:par>
                                <p:cTn id="81" presetID="1" presetClass="exit" presetSubtype="0" fill="hold" nodeType="withEffect">
                                  <p:stCondLst>
                                    <p:cond delay="0"/>
                                  </p:stCondLst>
                                  <p:childTnLst>
                                    <p:set>
                                      <p:cBhvr>
                                        <p:cTn id="82" dur="1" fill="hold">
                                          <p:stCondLst>
                                            <p:cond delay="0"/>
                                          </p:stCondLst>
                                        </p:cTn>
                                        <p:tgtEl>
                                          <p:spTgt spid="16"/>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24"/>
                                        </p:tgtEl>
                                        <p:attrNameLst>
                                          <p:attrName>style.visibility</p:attrName>
                                        </p:attrNameLst>
                                      </p:cBhvr>
                                      <p:to>
                                        <p:strVal val="hidden"/>
                                      </p:to>
                                    </p:set>
                                  </p:childTnLst>
                                </p:cTn>
                              </p:par>
                              <p:par>
                                <p:cTn id="85" presetID="52" presetClass="entr" presetSubtype="0"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animScale>
                                      <p:cBhvr>
                                        <p:cTn id="87"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8" dur="1000" decel="50000" fill="hold">
                                          <p:stCondLst>
                                            <p:cond delay="0"/>
                                          </p:stCondLst>
                                        </p:cTn>
                                        <p:tgtEl>
                                          <p:spTgt spid="31"/>
                                        </p:tgtEl>
                                        <p:attrNameLst>
                                          <p:attrName>ppt_x</p:attrName>
                                          <p:attrName>ppt_y</p:attrName>
                                        </p:attrNameLst>
                                      </p:cBhvr>
                                    </p:animMotion>
                                    <p:animEffect transition="in" filter="fade">
                                      <p:cBhvr>
                                        <p:cTn id="89" dur="1000"/>
                                        <p:tgtEl>
                                          <p:spTgt spid="31"/>
                                        </p:tgtEl>
                                      </p:cBhvr>
                                    </p:animEffect>
                                  </p:childTnLst>
                                </p:cTn>
                              </p:par>
                            </p:childTnLst>
                          </p:cTn>
                        </p:par>
                        <p:par>
                          <p:cTn id="90" fill="hold">
                            <p:stCondLst>
                              <p:cond delay="1000"/>
                            </p:stCondLst>
                            <p:childTnLst>
                              <p:par>
                                <p:cTn id="91" presetID="26" presetClass="emph" presetSubtype="0" fill="hold" grpId="1" nodeType="afterEffect">
                                  <p:stCondLst>
                                    <p:cond delay="0"/>
                                  </p:stCondLst>
                                  <p:childTnLst>
                                    <p:animEffect transition="out" filter="fade">
                                      <p:cBhvr>
                                        <p:cTn id="92" dur="500" tmFilter="0, 0; .2, .5; .8, .5; 1, 0"/>
                                        <p:tgtEl>
                                          <p:spTgt spid="31"/>
                                        </p:tgtEl>
                                      </p:cBhvr>
                                    </p:animEffect>
                                    <p:animScale>
                                      <p:cBhvr>
                                        <p:cTn id="93" dur="250" autoRev="1" fill="hold"/>
                                        <p:tgtEl>
                                          <p:spTgt spid="3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2" grpId="0" animBg="1"/>
      <p:bldP spid="22" grpId="1" animBg="1"/>
      <p:bldP spid="22" grpId="2" animBg="1"/>
      <p:bldP spid="24" grpId="0"/>
      <p:bldP spid="24" grpId="1"/>
      <p:bldP spid="31" grpId="0" animBg="1"/>
      <p:bldP spid="31"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925338-3B0D-4083-9F4C-38A324361FC4}"/>
              </a:ext>
            </a:extLst>
          </p:cNvPr>
          <p:cNvSpPr/>
          <p:nvPr/>
        </p:nvSpPr>
        <p:spPr>
          <a:xfrm>
            <a:off x="2573685" y="1691884"/>
            <a:ext cx="7044629" cy="2985433"/>
          </a:xfrm>
          <a:prstGeom prst="rect">
            <a:avLst/>
          </a:prstGeom>
        </p:spPr>
        <p:txBody>
          <a:bodyPr wrap="square">
            <a:spAutoFit/>
          </a:bodyPr>
          <a:lstStyle/>
          <a:p>
            <a:r>
              <a:rPr lang="he-IL" sz="4400" b="1" dirty="0">
                <a:solidFill>
                  <a:srgbClr val="0070C0"/>
                </a:solidFill>
              </a:rPr>
              <a:t>פונקציות בונוס:</a:t>
            </a:r>
          </a:p>
          <a:p>
            <a:endParaRPr lang="he-IL" b="1" dirty="0">
              <a:solidFill>
                <a:srgbClr val="0070C0"/>
              </a:solidFill>
            </a:endParaRPr>
          </a:p>
          <a:p>
            <a:pPr marL="285750" indent="-285750">
              <a:buFont typeface="Wingdings" panose="05000000000000000000" pitchFamily="2" charset="2"/>
              <a:buChar char="§"/>
            </a:pPr>
            <a:r>
              <a:rPr lang="he-IL" dirty="0">
                <a:solidFill>
                  <a:srgbClr val="009999"/>
                </a:solidFill>
              </a:rPr>
              <a:t>ב"תוצאות הטסט" הטסטר יכול להכניס הערה לנבחן.                               כאשר הנבחן מקבל את המייל לאחר ביצוע הטסט, המעדכן אותו אם הוא עבר או נכשל, יהיה מצורף בתחתית המייל ההערה שהטסטר כתב.</a:t>
            </a:r>
          </a:p>
          <a:p>
            <a:pPr marL="285750" indent="-285750">
              <a:buFont typeface="Wingdings" panose="05000000000000000000" pitchFamily="2" charset="2"/>
              <a:buChar char="§"/>
            </a:pPr>
            <a:endParaRPr lang="he-IL" dirty="0">
              <a:solidFill>
                <a:srgbClr val="009999"/>
              </a:solidFill>
            </a:endParaRPr>
          </a:p>
          <a:p>
            <a:pPr marL="285750" indent="-285750">
              <a:buFont typeface="Wingdings" panose="05000000000000000000" pitchFamily="2" charset="2"/>
              <a:buChar char="§"/>
            </a:pPr>
            <a:r>
              <a:rPr lang="he-IL" dirty="0">
                <a:solidFill>
                  <a:srgbClr val="009999"/>
                </a:solidFill>
              </a:rPr>
              <a:t>אם הנבחן עבר טסט ביום ההולדת שלו-אז- כאשר הנבחן מקבל את המייל לאחר ביצוע הטסט, המעדכן אותו אם הוא עבר או נכשל, יהיה גם מצורף ברכת איחול "מזל טוב" ליום ההולדת שלו.</a:t>
            </a:r>
          </a:p>
        </p:txBody>
      </p:sp>
    </p:spTree>
    <p:extLst>
      <p:ext uri="{BB962C8B-B14F-4D97-AF65-F5344CB8AC3E}">
        <p14:creationId xmlns:p14="http://schemas.microsoft.com/office/powerpoint/2010/main" val="2058252478"/>
      </p:ext>
    </p:extLst>
  </p:cSld>
  <p:clrMapOvr>
    <a:masterClrMapping/>
  </p:clrMapOvr>
  <mc:AlternateContent xmlns:mc="http://schemas.openxmlformats.org/markup-compatibility/2006" xmlns:p14="http://schemas.microsoft.com/office/powerpoint/2010/main">
    <mc:Choice Requires="p14">
      <p:transition spd="slow" p14:dur="2000" advClick="0" advTm="17000"/>
    </mc:Choice>
    <mc:Fallback xmlns="">
      <p:transition spd="slow" advClick="0" advTm="17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תמונה 5">
            <a:extLst>
              <a:ext uri="{FF2B5EF4-FFF2-40B4-BE49-F238E27FC236}">
                <a16:creationId xmlns:a16="http://schemas.microsoft.com/office/drawing/2014/main" id="{3E5570ED-701D-4F00-9444-2ECB60957198}"/>
              </a:ext>
            </a:extLst>
          </p:cNvPr>
          <p:cNvPicPr>
            <a:picLocks noChangeAspect="1"/>
          </p:cNvPicPr>
          <p:nvPr/>
        </p:nvPicPr>
        <p:blipFill rotWithShape="1">
          <a:blip r:embed="rId2"/>
          <a:srcRect l="43660" t="23568" r="25000" b="25856"/>
          <a:stretch/>
        </p:blipFill>
        <p:spPr>
          <a:xfrm>
            <a:off x="3932891" y="1068837"/>
            <a:ext cx="4798359" cy="4353722"/>
          </a:xfrm>
          <a:prstGeom prst="rect">
            <a:avLst/>
          </a:prstGeom>
        </p:spPr>
      </p:pic>
      <p:pic>
        <p:nvPicPr>
          <p:cNvPr id="9" name="תמונה 5">
            <a:extLst>
              <a:ext uri="{FF2B5EF4-FFF2-40B4-BE49-F238E27FC236}">
                <a16:creationId xmlns:a16="http://schemas.microsoft.com/office/drawing/2014/main" id="{0F95256C-331C-4009-BEBD-A9180603C5B3}"/>
              </a:ext>
            </a:extLst>
          </p:cNvPr>
          <p:cNvPicPr>
            <a:picLocks noChangeAspect="1"/>
          </p:cNvPicPr>
          <p:nvPr/>
        </p:nvPicPr>
        <p:blipFill rotWithShape="1">
          <a:blip r:embed="rId2"/>
          <a:srcRect l="45593" t="47438" r="27866" b="45664"/>
          <a:stretch/>
        </p:blipFill>
        <p:spPr>
          <a:xfrm>
            <a:off x="3744295" y="3064707"/>
            <a:ext cx="4986955" cy="728586"/>
          </a:xfrm>
          <a:prstGeom prst="rect">
            <a:avLst/>
          </a:prstGeom>
        </p:spPr>
      </p:pic>
    </p:spTree>
    <p:extLst>
      <p:ext uri="{BB962C8B-B14F-4D97-AF65-F5344CB8AC3E}">
        <p14:creationId xmlns:p14="http://schemas.microsoft.com/office/powerpoint/2010/main" val="23476710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A163E32-ED8F-4041-8593-13D61F2AD508}"/>
              </a:ext>
            </a:extLst>
          </p:cNvPr>
          <p:cNvSpPr txBox="1"/>
          <p:nvPr/>
        </p:nvSpPr>
        <p:spPr>
          <a:xfrm>
            <a:off x="8506184" y="423204"/>
            <a:ext cx="3089564" cy="369332"/>
          </a:xfrm>
          <a:prstGeom prst="rect">
            <a:avLst/>
          </a:prstGeom>
          <a:noFill/>
        </p:spPr>
        <p:txBody>
          <a:bodyPr wrap="square" rtlCol="1">
            <a:spAutoFit/>
          </a:bodyPr>
          <a:lstStyle/>
          <a:p>
            <a:endParaRPr lang="he-IL" dirty="0">
              <a:solidFill>
                <a:srgbClr val="009999"/>
              </a:solidFill>
            </a:endParaRPr>
          </a:p>
        </p:txBody>
      </p:sp>
      <p:sp>
        <p:nvSpPr>
          <p:cNvPr id="2" name="Rectangle 1">
            <a:extLst>
              <a:ext uri="{FF2B5EF4-FFF2-40B4-BE49-F238E27FC236}">
                <a16:creationId xmlns:a16="http://schemas.microsoft.com/office/drawing/2014/main" id="{CEA70A70-6385-448A-8A7D-CE7AC89D387D}"/>
              </a:ext>
            </a:extLst>
          </p:cNvPr>
          <p:cNvSpPr/>
          <p:nvPr/>
        </p:nvSpPr>
        <p:spPr>
          <a:xfrm>
            <a:off x="8122024" y="525486"/>
            <a:ext cx="2887143" cy="5909310"/>
          </a:xfrm>
          <a:prstGeom prst="rect">
            <a:avLst/>
          </a:prstGeom>
        </p:spPr>
        <p:txBody>
          <a:bodyPr wrap="square">
            <a:spAutoFit/>
          </a:bodyPr>
          <a:lstStyle/>
          <a:p>
            <a:r>
              <a:rPr lang="he-IL" dirty="0">
                <a:solidFill>
                  <a:srgbClr val="009999"/>
                </a:solidFill>
              </a:rPr>
              <a:t>כדי לצפות בתוצאות הטסט יש להכניס את מספר המבחן ומס' ת.ז של הבוחן ורק אחר כך כפתור האישור יהפוך לזמין.</a:t>
            </a:r>
          </a:p>
          <a:p>
            <a:endParaRPr lang="he-IL" dirty="0">
              <a:solidFill>
                <a:srgbClr val="009999"/>
              </a:solidFill>
            </a:endParaRPr>
          </a:p>
          <a:p>
            <a:r>
              <a:rPr lang="he-IL" dirty="0">
                <a:solidFill>
                  <a:srgbClr val="009999"/>
                </a:solidFill>
              </a:rPr>
              <a:t>-אם הפרטים שהוזנו נכונים- </a:t>
            </a:r>
          </a:p>
          <a:p>
            <a:r>
              <a:rPr lang="he-IL" dirty="0">
                <a:solidFill>
                  <a:srgbClr val="009999"/>
                </a:solidFill>
              </a:rPr>
              <a:t>יופיעו כל פרטי הטסט- באיזה קטגוריות עבר התלמיד ובאיזה נכשל.</a:t>
            </a:r>
          </a:p>
          <a:p>
            <a:r>
              <a:rPr lang="he-IL" dirty="0" err="1">
                <a:solidFill>
                  <a:srgbClr val="009999"/>
                </a:solidFill>
              </a:rPr>
              <a:t>הטקטס</a:t>
            </a:r>
            <a:r>
              <a:rPr lang="he-IL" dirty="0">
                <a:solidFill>
                  <a:srgbClr val="009999"/>
                </a:solidFill>
              </a:rPr>
              <a:t> יופיע בטורקיז.</a:t>
            </a:r>
          </a:p>
          <a:p>
            <a:endParaRPr lang="he-IL" dirty="0">
              <a:solidFill>
                <a:srgbClr val="009999"/>
              </a:solidFill>
            </a:endParaRPr>
          </a:p>
          <a:p>
            <a:r>
              <a:rPr lang="he-IL" dirty="0">
                <a:solidFill>
                  <a:srgbClr val="009999"/>
                </a:solidFill>
              </a:rPr>
              <a:t>-אם הפרטים שהוזנו שגויים-</a:t>
            </a:r>
          </a:p>
          <a:p>
            <a:r>
              <a:rPr lang="he-IL" dirty="0">
                <a:solidFill>
                  <a:srgbClr val="009999"/>
                </a:solidFill>
              </a:rPr>
              <a:t>יופיע הודעה שמספר המבחן שגויי, או הודעה </a:t>
            </a:r>
            <a:r>
              <a:rPr lang="he-IL" dirty="0" err="1">
                <a:solidFill>
                  <a:srgbClr val="009999"/>
                </a:solidFill>
              </a:rPr>
              <a:t>שהת.ז</a:t>
            </a:r>
            <a:r>
              <a:rPr lang="he-IL" dirty="0">
                <a:solidFill>
                  <a:srgbClr val="009999"/>
                </a:solidFill>
              </a:rPr>
              <a:t>. שגויי.</a:t>
            </a:r>
          </a:p>
          <a:p>
            <a:r>
              <a:rPr lang="he-IL" dirty="0">
                <a:solidFill>
                  <a:srgbClr val="009999"/>
                </a:solidFill>
              </a:rPr>
              <a:t>הטקסט יופיע באדום.</a:t>
            </a:r>
          </a:p>
          <a:p>
            <a:endParaRPr lang="he-IL" dirty="0">
              <a:solidFill>
                <a:srgbClr val="009999"/>
              </a:solidFill>
            </a:endParaRPr>
          </a:p>
          <a:p>
            <a:r>
              <a:rPr lang="he-IL" dirty="0">
                <a:solidFill>
                  <a:srgbClr val="009999"/>
                </a:solidFill>
              </a:rPr>
              <a:t>הבוחן יוכל לשנות את הנתונים לפי שיקול דעתו.</a:t>
            </a:r>
          </a:p>
          <a:p>
            <a:r>
              <a:rPr lang="he-IL" dirty="0">
                <a:solidFill>
                  <a:srgbClr val="009999"/>
                </a:solidFill>
              </a:rPr>
              <a:t>ע"י לחיצה על הכפתור, יפתח חלון שבו ניתן לעדכן מבחן לאחר סיומו.</a:t>
            </a:r>
          </a:p>
        </p:txBody>
      </p:sp>
      <p:pic>
        <p:nvPicPr>
          <p:cNvPr id="8" name="תמונה 5">
            <a:extLst>
              <a:ext uri="{FF2B5EF4-FFF2-40B4-BE49-F238E27FC236}">
                <a16:creationId xmlns:a16="http://schemas.microsoft.com/office/drawing/2014/main" id="{3E28CC42-2BD8-4ED0-B806-80012AD07F10}"/>
              </a:ext>
            </a:extLst>
          </p:cNvPr>
          <p:cNvPicPr>
            <a:picLocks noChangeAspect="1"/>
          </p:cNvPicPr>
          <p:nvPr/>
        </p:nvPicPr>
        <p:blipFill rotWithShape="1">
          <a:blip r:embed="rId2"/>
          <a:srcRect l="14008" t="10447" r="29788" b="13079"/>
          <a:stretch/>
        </p:blipFill>
        <p:spPr>
          <a:xfrm>
            <a:off x="1678416" y="840241"/>
            <a:ext cx="6102520" cy="4668428"/>
          </a:xfrm>
          <a:prstGeom prst="rect">
            <a:avLst/>
          </a:prstGeom>
        </p:spPr>
      </p:pic>
      <p:cxnSp>
        <p:nvCxnSpPr>
          <p:cNvPr id="10" name="Connector: Curved 9">
            <a:extLst>
              <a:ext uri="{FF2B5EF4-FFF2-40B4-BE49-F238E27FC236}">
                <a16:creationId xmlns:a16="http://schemas.microsoft.com/office/drawing/2014/main" id="{9B55CE05-D7DE-40D4-B94B-09216CF59936}"/>
              </a:ext>
            </a:extLst>
          </p:cNvPr>
          <p:cNvCxnSpPr>
            <a:cxnSpLocks/>
          </p:cNvCxnSpPr>
          <p:nvPr/>
        </p:nvCxnSpPr>
        <p:spPr>
          <a:xfrm rot="10800000">
            <a:off x="6987582" y="4730686"/>
            <a:ext cx="1134442" cy="389954"/>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34569733"/>
      </p:ext>
    </p:extLst>
  </p:cSld>
  <p:clrMapOvr>
    <a:masterClrMapping/>
  </p:clrMapOvr>
  <mc:AlternateContent xmlns:mc="http://schemas.openxmlformats.org/markup-compatibility/2006" xmlns:p14="http://schemas.microsoft.com/office/powerpoint/2010/main">
    <mc:Choice Requires="p14">
      <p:transition spd="slow" p14:dur="2000" advClick="0" advTm="19000"/>
    </mc:Choice>
    <mc:Fallback xmlns="">
      <p:transition spd="slow" advClick="0" advTm="19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תמונה 5">
            <a:extLst>
              <a:ext uri="{FF2B5EF4-FFF2-40B4-BE49-F238E27FC236}">
                <a16:creationId xmlns:a16="http://schemas.microsoft.com/office/drawing/2014/main" id="{3E5570ED-701D-4F00-9444-2ECB60957198}"/>
              </a:ext>
            </a:extLst>
          </p:cNvPr>
          <p:cNvPicPr>
            <a:picLocks noChangeAspect="1"/>
          </p:cNvPicPr>
          <p:nvPr/>
        </p:nvPicPr>
        <p:blipFill rotWithShape="1">
          <a:blip r:embed="rId2"/>
          <a:srcRect l="43660" t="23568" r="25000" b="25856"/>
          <a:stretch/>
        </p:blipFill>
        <p:spPr>
          <a:xfrm>
            <a:off x="3932891" y="1068837"/>
            <a:ext cx="4798359" cy="4353722"/>
          </a:xfrm>
          <a:prstGeom prst="rect">
            <a:avLst/>
          </a:prstGeom>
        </p:spPr>
      </p:pic>
      <p:pic>
        <p:nvPicPr>
          <p:cNvPr id="9" name="תמונה 5">
            <a:extLst>
              <a:ext uri="{FF2B5EF4-FFF2-40B4-BE49-F238E27FC236}">
                <a16:creationId xmlns:a16="http://schemas.microsoft.com/office/drawing/2014/main" id="{0F95256C-331C-4009-BEBD-A9180603C5B3}"/>
              </a:ext>
            </a:extLst>
          </p:cNvPr>
          <p:cNvPicPr>
            <a:picLocks noChangeAspect="1"/>
          </p:cNvPicPr>
          <p:nvPr/>
        </p:nvPicPr>
        <p:blipFill rotWithShape="1">
          <a:blip r:embed="rId2"/>
          <a:srcRect l="45593" t="59335" r="27866" b="33212"/>
          <a:stretch/>
        </p:blipFill>
        <p:spPr>
          <a:xfrm>
            <a:off x="3744295" y="4063455"/>
            <a:ext cx="4986955" cy="787264"/>
          </a:xfrm>
          <a:prstGeom prst="rect">
            <a:avLst/>
          </a:prstGeom>
        </p:spPr>
      </p:pic>
    </p:spTree>
    <p:extLst>
      <p:ext uri="{BB962C8B-B14F-4D97-AF65-F5344CB8AC3E}">
        <p14:creationId xmlns:p14="http://schemas.microsoft.com/office/powerpoint/2010/main" val="67721899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A163E32-ED8F-4041-8593-13D61F2AD508}"/>
              </a:ext>
            </a:extLst>
          </p:cNvPr>
          <p:cNvSpPr txBox="1"/>
          <p:nvPr/>
        </p:nvSpPr>
        <p:spPr>
          <a:xfrm>
            <a:off x="7999778" y="423204"/>
            <a:ext cx="3595970" cy="6186309"/>
          </a:xfrm>
          <a:prstGeom prst="rect">
            <a:avLst/>
          </a:prstGeom>
          <a:noFill/>
        </p:spPr>
        <p:txBody>
          <a:bodyPr wrap="square" rtlCol="1">
            <a:spAutoFit/>
          </a:bodyPr>
          <a:lstStyle/>
          <a:p>
            <a:r>
              <a:rPr lang="he-IL" dirty="0">
                <a:solidFill>
                  <a:srgbClr val="009999"/>
                </a:solidFill>
              </a:rPr>
              <a:t>לכל טסט יש מספר מבחן ייחודי לו. כל תלמיד שנרשם למבחן מקבל הודעת </a:t>
            </a:r>
            <a:r>
              <a:rPr lang="en-US" dirty="0" err="1">
                <a:solidFill>
                  <a:srgbClr val="009999"/>
                </a:solidFill>
              </a:rPr>
              <a:t>sms</a:t>
            </a:r>
            <a:r>
              <a:rPr lang="he-IL" dirty="0">
                <a:solidFill>
                  <a:srgbClr val="009999"/>
                </a:solidFill>
              </a:rPr>
              <a:t>, ושם בנוסף לפרטים נוספים כתוב את מספר המבחן.</a:t>
            </a:r>
          </a:p>
          <a:p>
            <a:r>
              <a:rPr lang="he-IL" dirty="0">
                <a:solidFill>
                  <a:srgbClr val="009999"/>
                </a:solidFill>
              </a:rPr>
              <a:t>אך מה קורה אם התלמיד מאבד את מספר המבחן?!</a:t>
            </a:r>
          </a:p>
          <a:p>
            <a:r>
              <a:rPr lang="he-IL" dirty="0">
                <a:solidFill>
                  <a:srgbClr val="009999"/>
                </a:solidFill>
              </a:rPr>
              <a:t>אנחנו לא רוצים שכל מי שידע את הפרטים המזהים של הנבחן יוכל לקבל את מספר המבחן, כי הרי מספר מבחן זהו מידע פרטי עבור הנבחן, על ידו הוא יוכל לקבל את תוצאות הטסט.</a:t>
            </a:r>
          </a:p>
          <a:p>
            <a:endParaRPr lang="he-IL" dirty="0">
              <a:solidFill>
                <a:srgbClr val="009999"/>
              </a:solidFill>
            </a:endParaRPr>
          </a:p>
          <a:p>
            <a:r>
              <a:rPr lang="he-IL" dirty="0">
                <a:solidFill>
                  <a:srgbClr val="009999"/>
                </a:solidFill>
              </a:rPr>
              <a:t>פתרון:</a:t>
            </a:r>
          </a:p>
          <a:p>
            <a:r>
              <a:rPr lang="he-IL" dirty="0">
                <a:solidFill>
                  <a:srgbClr val="009999"/>
                </a:solidFill>
              </a:rPr>
              <a:t>רק בוחן יוכל לשחזר את מספר המבחן של תלמיד מסוים!</a:t>
            </a:r>
          </a:p>
          <a:p>
            <a:r>
              <a:rPr lang="he-IL" dirty="0">
                <a:solidFill>
                  <a:srgbClr val="009999"/>
                </a:solidFill>
              </a:rPr>
              <a:t>וכדי לוודא שזה באמת בוחן ולא סתם פורץ, מבקשים שיכניס גם את </a:t>
            </a:r>
            <a:r>
              <a:rPr lang="he-IL" dirty="0" err="1">
                <a:solidFill>
                  <a:srgbClr val="009999"/>
                </a:solidFill>
              </a:rPr>
              <a:t>הת.ז</a:t>
            </a:r>
            <a:r>
              <a:rPr lang="he-IL" dirty="0">
                <a:solidFill>
                  <a:srgbClr val="009999"/>
                </a:solidFill>
              </a:rPr>
              <a:t>. שלו עצמו וגם את של הנבחן ובנוסף להזין גם את תאריך הטסט המבוקש.</a:t>
            </a:r>
          </a:p>
          <a:p>
            <a:r>
              <a:rPr lang="he-IL" dirty="0">
                <a:solidFill>
                  <a:srgbClr val="009999"/>
                </a:solidFill>
              </a:rPr>
              <a:t>לאחר כל הבדיקות האלה, אם הפרטים נכונים אזי יופיע לנו מספר המבחן של התלמיד!</a:t>
            </a:r>
          </a:p>
        </p:txBody>
      </p:sp>
      <p:pic>
        <p:nvPicPr>
          <p:cNvPr id="13" name="Picture 12">
            <a:extLst>
              <a:ext uri="{FF2B5EF4-FFF2-40B4-BE49-F238E27FC236}">
                <a16:creationId xmlns:a16="http://schemas.microsoft.com/office/drawing/2014/main" id="{7BDFAA69-ABA5-48DB-AC70-0CED7137EF93}"/>
              </a:ext>
            </a:extLst>
          </p:cNvPr>
          <p:cNvPicPr>
            <a:picLocks noChangeAspect="1"/>
          </p:cNvPicPr>
          <p:nvPr/>
        </p:nvPicPr>
        <p:blipFill rotWithShape="1">
          <a:blip r:embed="rId2">
            <a:extLst>
              <a:ext uri="{28A0092B-C50C-407E-A947-70E740481C1C}">
                <a14:useLocalDpi xmlns:a14="http://schemas.microsoft.com/office/drawing/2010/main" val="0"/>
              </a:ext>
            </a:extLst>
          </a:blip>
          <a:srcRect l="8824" t="4827" r="34064" b="16775"/>
          <a:stretch/>
        </p:blipFill>
        <p:spPr>
          <a:xfrm>
            <a:off x="992637" y="829391"/>
            <a:ext cx="6963131" cy="5373934"/>
          </a:xfrm>
          <a:prstGeom prst="rect">
            <a:avLst/>
          </a:prstGeom>
        </p:spPr>
      </p:pic>
    </p:spTree>
    <p:extLst>
      <p:ext uri="{BB962C8B-B14F-4D97-AF65-F5344CB8AC3E}">
        <p14:creationId xmlns:p14="http://schemas.microsoft.com/office/powerpoint/2010/main" val="658068930"/>
      </p:ext>
    </p:extLst>
  </p:cSld>
  <p:clrMapOvr>
    <a:masterClrMapping/>
  </p:clrMapOvr>
  <mc:AlternateContent xmlns:mc="http://schemas.openxmlformats.org/markup-compatibility/2006" xmlns:p14="http://schemas.microsoft.com/office/powerpoint/2010/main">
    <mc:Choice Requires="p14">
      <p:transition spd="slow" p14:dur="2000" advClick="0" advTm="24000"/>
    </mc:Choice>
    <mc:Fallback xmlns="">
      <p:transition spd="slow" advClick="0" advTm="24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E8059E81-0DA2-444A-BC38-7B61CA32F524}"/>
              </a:ext>
            </a:extLst>
          </p:cNvPr>
          <p:cNvPicPr>
            <a:picLocks noChangeAspect="1"/>
          </p:cNvPicPr>
          <p:nvPr/>
        </p:nvPicPr>
        <p:blipFill rotWithShape="1">
          <a:blip r:embed="rId2"/>
          <a:srcRect l="3329" t="12045" r="65120" b="16493"/>
          <a:stretch/>
        </p:blipFill>
        <p:spPr>
          <a:xfrm>
            <a:off x="4166973" y="869350"/>
            <a:ext cx="4020263" cy="5119299"/>
          </a:xfrm>
          <a:prstGeom prst="rect">
            <a:avLst/>
          </a:prstGeom>
        </p:spPr>
        <p:style>
          <a:lnRef idx="2">
            <a:schemeClr val="accent3"/>
          </a:lnRef>
          <a:fillRef idx="1">
            <a:schemeClr val="lt1"/>
          </a:fillRef>
          <a:effectRef idx="0">
            <a:schemeClr val="accent3"/>
          </a:effectRef>
          <a:fontRef idx="minor">
            <a:schemeClr val="dk1"/>
          </a:fontRef>
        </p:style>
      </p:pic>
      <p:pic>
        <p:nvPicPr>
          <p:cNvPr id="5" name="תמונה 3">
            <a:extLst>
              <a:ext uri="{FF2B5EF4-FFF2-40B4-BE49-F238E27FC236}">
                <a16:creationId xmlns:a16="http://schemas.microsoft.com/office/drawing/2014/main" id="{53536146-D052-43E1-B6A5-299BB39EFF4B}"/>
              </a:ext>
            </a:extLst>
          </p:cNvPr>
          <p:cNvPicPr>
            <a:picLocks noChangeAspect="1"/>
          </p:cNvPicPr>
          <p:nvPr/>
        </p:nvPicPr>
        <p:blipFill rotWithShape="1">
          <a:blip r:embed="rId2"/>
          <a:srcRect l="5619" t="69895" r="67941" b="23533"/>
          <a:stretch/>
        </p:blipFill>
        <p:spPr>
          <a:xfrm>
            <a:off x="3859592" y="4902201"/>
            <a:ext cx="4635024" cy="647700"/>
          </a:xfrm>
          <a:prstGeom prst="rect">
            <a:avLst/>
          </a:prstGeom>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144264282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AF868A8-8D3A-4C41-BCE7-EE1FCCFD8372}"/>
              </a:ext>
            </a:extLst>
          </p:cNvPr>
          <p:cNvSpPr>
            <a:spLocks noGrp="1"/>
          </p:cNvSpPr>
          <p:nvPr>
            <p:ph type="title"/>
          </p:nvPr>
        </p:nvSpPr>
        <p:spPr>
          <a:xfrm>
            <a:off x="4394448" y="512333"/>
            <a:ext cx="3434182" cy="1325563"/>
          </a:xfrm>
        </p:spPr>
        <p:txBody>
          <a:bodyPr/>
          <a:lstStyle/>
          <a:p>
            <a:r>
              <a:rPr lang="he-IL" b="1" dirty="0">
                <a:solidFill>
                  <a:srgbClr val="0070C0"/>
                </a:solidFill>
                <a:cs typeface="+mn-cs"/>
              </a:rPr>
              <a:t>מטרת התוכנה</a:t>
            </a:r>
          </a:p>
        </p:txBody>
      </p:sp>
      <p:sp>
        <p:nvSpPr>
          <p:cNvPr id="3" name="מציין מיקום תוכן 2">
            <a:extLst>
              <a:ext uri="{FF2B5EF4-FFF2-40B4-BE49-F238E27FC236}">
                <a16:creationId xmlns:a16="http://schemas.microsoft.com/office/drawing/2014/main" id="{9C9E08C0-F420-42CA-AC7D-899711C2100D}"/>
              </a:ext>
            </a:extLst>
          </p:cNvPr>
          <p:cNvSpPr>
            <a:spLocks noGrp="1"/>
          </p:cNvSpPr>
          <p:nvPr>
            <p:ph idx="1"/>
          </p:nvPr>
        </p:nvSpPr>
        <p:spPr>
          <a:xfrm>
            <a:off x="3054578" y="1520632"/>
            <a:ext cx="6426480" cy="4920583"/>
          </a:xfrm>
        </p:spPr>
        <p:txBody>
          <a:bodyPr>
            <a:normAutofit/>
          </a:bodyPr>
          <a:lstStyle/>
          <a:p>
            <a:pPr marL="0" indent="0" algn="ctr">
              <a:lnSpc>
                <a:spcPct val="100000"/>
              </a:lnSpc>
              <a:buNone/>
            </a:pPr>
            <a:r>
              <a:rPr lang="he-IL" dirty="0">
                <a:solidFill>
                  <a:srgbClr val="009999"/>
                </a:solidFill>
              </a:rPr>
              <a:t>התוכנה נועדה להקל על תלמידי נהיגה להירשם לטסט באופן עצמאי</a:t>
            </a:r>
            <a:r>
              <a:rPr lang="en-US" dirty="0">
                <a:solidFill>
                  <a:srgbClr val="009999"/>
                </a:solidFill>
              </a:rPr>
              <a:t> </a:t>
            </a:r>
            <a:r>
              <a:rPr lang="he-IL" dirty="0">
                <a:solidFill>
                  <a:srgbClr val="009999"/>
                </a:solidFill>
              </a:rPr>
              <a:t>ובלי תלות במורה הנהיגה.                                                                          התלמיד יכול לבחור לעצמו תאריך, שעה ומיקום בו יתחיל הטסט, והתוכנה תמצא לו בוחן זמין מתוך מאגר הבוחנים הקיימים במערכת לפי הנתונים שהכניס וכן לראות את תוצאות הטסט בפשטות - ע"י פרטיו.</a:t>
            </a:r>
            <a:endParaRPr lang="en-US" dirty="0">
              <a:solidFill>
                <a:srgbClr val="009999"/>
              </a:solidFill>
            </a:endParaRPr>
          </a:p>
          <a:p>
            <a:pPr marL="0" indent="0" algn="ctr">
              <a:lnSpc>
                <a:spcPct val="100000"/>
              </a:lnSpc>
              <a:buNone/>
            </a:pPr>
            <a:endParaRPr lang="he-IL" dirty="0">
              <a:solidFill>
                <a:srgbClr val="009999"/>
              </a:solidFill>
            </a:endParaRPr>
          </a:p>
        </p:txBody>
      </p:sp>
    </p:spTree>
    <p:extLst>
      <p:ext uri="{BB962C8B-B14F-4D97-AF65-F5344CB8AC3E}">
        <p14:creationId xmlns:p14="http://schemas.microsoft.com/office/powerpoint/2010/main" val="192846433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20" t="683" r="1317" b="1008"/>
          <a:stretch/>
        </p:blipFill>
        <p:spPr>
          <a:xfrm>
            <a:off x="3407639" y="1048597"/>
            <a:ext cx="4978148" cy="4699001"/>
          </a:xfrm>
          <a:prstGeom prst="rect">
            <a:avLst/>
          </a:prstGeom>
        </p:spPr>
      </p:pic>
      <p:sp>
        <p:nvSpPr>
          <p:cNvPr id="4" name="TextBox 3">
            <a:extLst>
              <a:ext uri="{FF2B5EF4-FFF2-40B4-BE49-F238E27FC236}">
                <a16:creationId xmlns:a16="http://schemas.microsoft.com/office/drawing/2014/main" id="{787FABCE-810B-4A10-969E-53C7167BDBD8}"/>
              </a:ext>
            </a:extLst>
          </p:cNvPr>
          <p:cNvSpPr txBox="1"/>
          <p:nvPr/>
        </p:nvSpPr>
        <p:spPr>
          <a:xfrm>
            <a:off x="8821709" y="1454816"/>
            <a:ext cx="2392790" cy="2308324"/>
          </a:xfrm>
          <a:prstGeom prst="rect">
            <a:avLst/>
          </a:prstGeom>
          <a:noFill/>
          <a:ln>
            <a:noFill/>
          </a:ln>
        </p:spPr>
        <p:txBody>
          <a:bodyPr wrap="square" rtlCol="1">
            <a:spAutoFit/>
          </a:bodyPr>
          <a:lstStyle/>
          <a:p>
            <a:r>
              <a:rPr lang="he-IL" dirty="0">
                <a:solidFill>
                  <a:srgbClr val="009999"/>
                </a:solidFill>
              </a:rPr>
              <a:t>כאשר בוחן ילחץ על </a:t>
            </a:r>
            <a:r>
              <a:rPr lang="en-US" dirty="0">
                <a:solidFill>
                  <a:srgbClr val="009999"/>
                </a:solidFill>
              </a:rPr>
              <a:t>“</a:t>
            </a:r>
            <a:r>
              <a:rPr lang="he-IL" dirty="0">
                <a:solidFill>
                  <a:srgbClr val="009999"/>
                </a:solidFill>
              </a:rPr>
              <a:t>הצגת נתוני תלמידים</a:t>
            </a:r>
            <a:r>
              <a:rPr lang="en-US" dirty="0">
                <a:solidFill>
                  <a:srgbClr val="009999"/>
                </a:solidFill>
              </a:rPr>
              <a:t>"</a:t>
            </a:r>
            <a:r>
              <a:rPr lang="he-IL" dirty="0">
                <a:solidFill>
                  <a:srgbClr val="009999"/>
                </a:solidFill>
              </a:rPr>
              <a:t> יפתחו בפניו 3 אופציות לצפייה בנתוני התלמידים שרשומים במערכת, כל אופציה תמיין את התלמידים לפי קריטריון </a:t>
            </a:r>
            <a:r>
              <a:rPr lang="he-IL" dirty="0" err="1">
                <a:solidFill>
                  <a:srgbClr val="009999"/>
                </a:solidFill>
              </a:rPr>
              <a:t>מסויים</a:t>
            </a:r>
            <a:r>
              <a:rPr lang="he-IL" dirty="0">
                <a:solidFill>
                  <a:srgbClr val="009999"/>
                </a:solidFill>
              </a:rPr>
              <a:t>.</a:t>
            </a:r>
          </a:p>
        </p:txBody>
      </p:sp>
      <p:pic>
        <p:nvPicPr>
          <p:cNvPr id="9" name="Picture 8"/>
          <p:cNvPicPr>
            <a:picLocks noChangeAspect="1"/>
          </p:cNvPicPr>
          <p:nvPr/>
        </p:nvPicPr>
        <p:blipFill rotWithShape="1">
          <a:blip r:embed="rId2"/>
          <a:srcRect l="8129" t="16182" r="7534" b="70061"/>
          <a:stretch/>
        </p:blipFill>
        <p:spPr>
          <a:xfrm>
            <a:off x="3181608" y="1756105"/>
            <a:ext cx="5276702" cy="802159"/>
          </a:xfrm>
          <a:prstGeom prst="rect">
            <a:avLst/>
          </a:prstGeom>
        </p:spPr>
      </p:pic>
      <p:sp>
        <p:nvSpPr>
          <p:cNvPr id="11" name="TextBox 10">
            <a:extLst>
              <a:ext uri="{FF2B5EF4-FFF2-40B4-BE49-F238E27FC236}">
                <a16:creationId xmlns:a16="http://schemas.microsoft.com/office/drawing/2014/main" id="{787FABCE-810B-4A10-969E-53C7167BDBD8}"/>
              </a:ext>
            </a:extLst>
          </p:cNvPr>
          <p:cNvSpPr txBox="1"/>
          <p:nvPr/>
        </p:nvSpPr>
        <p:spPr>
          <a:xfrm>
            <a:off x="8812120" y="1454816"/>
            <a:ext cx="2411968" cy="1477328"/>
          </a:xfrm>
          <a:prstGeom prst="rect">
            <a:avLst/>
          </a:prstGeom>
          <a:noFill/>
          <a:ln>
            <a:noFill/>
          </a:ln>
        </p:spPr>
        <p:txBody>
          <a:bodyPr wrap="square" rtlCol="1">
            <a:spAutoFit/>
          </a:bodyPr>
          <a:lstStyle/>
          <a:p>
            <a:r>
              <a:rPr lang="he-IL" dirty="0">
                <a:solidFill>
                  <a:srgbClr val="009999"/>
                </a:solidFill>
              </a:rPr>
              <a:t>לדוגמא בהצגה לפי מורי נהיגה נוכל לראות את כל התלמידים ממוינים לקבוצות לפי מורי הנהיגה שלהם.</a:t>
            </a:r>
          </a:p>
        </p:txBody>
      </p:sp>
      <p:pic>
        <p:nvPicPr>
          <p:cNvPr id="5" name="תמונה 4">
            <a:extLst>
              <a:ext uri="{FF2B5EF4-FFF2-40B4-BE49-F238E27FC236}">
                <a16:creationId xmlns:a16="http://schemas.microsoft.com/office/drawing/2014/main" id="{B4D3F4F1-2995-4155-99E9-1F8A9EB2E0FA}"/>
              </a:ext>
            </a:extLst>
          </p:cNvPr>
          <p:cNvPicPr>
            <a:picLocks noChangeAspect="1"/>
          </p:cNvPicPr>
          <p:nvPr/>
        </p:nvPicPr>
        <p:blipFill rotWithShape="1">
          <a:blip r:embed="rId3">
            <a:extLst>
              <a:ext uri="{28A0092B-C50C-407E-A947-70E740481C1C}">
                <a14:useLocalDpi xmlns:a14="http://schemas.microsoft.com/office/drawing/2010/main" val="0"/>
              </a:ext>
            </a:extLst>
          </a:blip>
          <a:srcRect l="6513" t="10537" r="54885" b="29032"/>
          <a:stretch/>
        </p:blipFill>
        <p:spPr>
          <a:xfrm>
            <a:off x="2924344" y="950725"/>
            <a:ext cx="5464036" cy="4811621"/>
          </a:xfrm>
          <a:prstGeom prst="rect">
            <a:avLst/>
          </a:prstGeom>
        </p:spPr>
      </p:pic>
    </p:spTree>
    <p:extLst>
      <p:ext uri="{BB962C8B-B14F-4D97-AF65-F5344CB8AC3E}">
        <p14:creationId xmlns:p14="http://schemas.microsoft.com/office/powerpoint/2010/main" val="196978619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000"/>
                            </p:stCondLst>
                            <p:childTnLst>
                              <p:par>
                                <p:cTn id="11" presetID="1" presetClass="exit" presetSubtype="0" fill="hold" nodeType="afterEffect">
                                  <p:stCondLst>
                                    <p:cond delay="70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nodeType="withEffect">
                                  <p:stCondLst>
                                    <p:cond delay="70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xit" presetSubtype="0" fill="hold" grpId="0" nodeType="withEffect">
                                  <p:stCondLst>
                                    <p:cond delay="70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ntr" presetSubtype="0" fill="hold" grpId="0" nodeType="withEffect">
                                  <p:stCondLst>
                                    <p:cond delay="70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70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1FCE11B-BF3D-4C98-8309-39CB28157DCB}"/>
              </a:ext>
            </a:extLst>
          </p:cNvPr>
          <p:cNvSpPr txBox="1"/>
          <p:nvPr/>
        </p:nvSpPr>
        <p:spPr>
          <a:xfrm>
            <a:off x="2552700" y="339844"/>
            <a:ext cx="8015533" cy="769441"/>
          </a:xfrm>
          <a:prstGeom prst="rect">
            <a:avLst/>
          </a:prstGeom>
          <a:noFill/>
        </p:spPr>
        <p:txBody>
          <a:bodyPr wrap="square" rtlCol="1">
            <a:spAutoFit/>
          </a:bodyPr>
          <a:lstStyle/>
          <a:p>
            <a:r>
              <a:rPr lang="he-IL" sz="4400" b="1" dirty="0">
                <a:solidFill>
                  <a:srgbClr val="0070C0"/>
                </a:solidFill>
              </a:rPr>
              <a:t>הפעולות האפשריות עבור התלמיד</a:t>
            </a:r>
          </a:p>
        </p:txBody>
      </p:sp>
      <p:pic>
        <p:nvPicPr>
          <p:cNvPr id="7" name="Picture 6"/>
          <p:cNvPicPr>
            <a:picLocks noChangeAspect="1"/>
          </p:cNvPicPr>
          <p:nvPr/>
        </p:nvPicPr>
        <p:blipFill rotWithShape="1">
          <a:blip r:embed="rId2"/>
          <a:srcRect l="1399" r="1399" b="1154"/>
          <a:stretch/>
        </p:blipFill>
        <p:spPr>
          <a:xfrm>
            <a:off x="4230036" y="1260860"/>
            <a:ext cx="4064000" cy="5215315"/>
          </a:xfrm>
          <a:prstGeom prst="rect">
            <a:avLst/>
          </a:prstGeom>
        </p:spPr>
      </p:pic>
      <p:pic>
        <p:nvPicPr>
          <p:cNvPr id="8" name="Picture 7"/>
          <p:cNvPicPr>
            <a:picLocks noChangeAspect="1"/>
          </p:cNvPicPr>
          <p:nvPr/>
        </p:nvPicPr>
        <p:blipFill rotWithShape="1">
          <a:blip r:embed="rId2"/>
          <a:srcRect l="8691" t="11297" r="9599" b="77871"/>
          <a:stretch/>
        </p:blipFill>
        <p:spPr>
          <a:xfrm>
            <a:off x="3988736" y="1759694"/>
            <a:ext cx="4542568" cy="759909"/>
          </a:xfrm>
          <a:prstGeom prst="rect">
            <a:avLst/>
          </a:prstGeom>
        </p:spPr>
      </p:pic>
    </p:spTree>
    <p:extLst>
      <p:ext uri="{BB962C8B-B14F-4D97-AF65-F5344CB8AC3E}">
        <p14:creationId xmlns:p14="http://schemas.microsoft.com/office/powerpoint/2010/main" val="324245063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a:extLst>
              <a:ext uri="{FF2B5EF4-FFF2-40B4-BE49-F238E27FC236}">
                <a16:creationId xmlns:a16="http://schemas.microsoft.com/office/drawing/2014/main" id="{76F57310-CDF9-49DA-AFDC-B45D9CD6266C}"/>
              </a:ext>
            </a:extLst>
          </p:cNvPr>
          <p:cNvPicPr>
            <a:picLocks noChangeAspect="1"/>
          </p:cNvPicPr>
          <p:nvPr/>
        </p:nvPicPr>
        <p:blipFill rotWithShape="1">
          <a:blip r:embed="rId2"/>
          <a:srcRect l="35806" t="6024" r="7339" b="17379"/>
          <a:stretch/>
        </p:blipFill>
        <p:spPr>
          <a:xfrm>
            <a:off x="2074952" y="676415"/>
            <a:ext cx="7209917" cy="5461128"/>
          </a:xfrm>
          <a:prstGeom prst="rect">
            <a:avLst/>
          </a:prstGeom>
        </p:spPr>
      </p:pic>
      <p:pic>
        <p:nvPicPr>
          <p:cNvPr id="8" name="תמונה 19">
            <a:extLst>
              <a:ext uri="{FF2B5EF4-FFF2-40B4-BE49-F238E27FC236}">
                <a16:creationId xmlns:a16="http://schemas.microsoft.com/office/drawing/2014/main" id="{01E872B9-57C2-489E-BE2A-BA1F50A16459}"/>
              </a:ext>
            </a:extLst>
          </p:cNvPr>
          <p:cNvPicPr>
            <a:picLocks noChangeAspect="1"/>
          </p:cNvPicPr>
          <p:nvPr/>
        </p:nvPicPr>
        <p:blipFill rotWithShape="1">
          <a:blip r:embed="rId3"/>
          <a:srcRect l="46394" t="32741" r="43293" b="51276"/>
          <a:stretch/>
        </p:blipFill>
        <p:spPr>
          <a:xfrm>
            <a:off x="4247031" y="2667045"/>
            <a:ext cx="1687346" cy="1470113"/>
          </a:xfrm>
          <a:prstGeom prst="rect">
            <a:avLst/>
          </a:prstGeom>
          <a:ln>
            <a:solidFill>
              <a:schemeClr val="bg1">
                <a:lumMod val="95000"/>
              </a:schemeClr>
            </a:solidFill>
          </a:ln>
        </p:spPr>
      </p:pic>
      <p:sp>
        <p:nvSpPr>
          <p:cNvPr id="9" name="TextBox 8">
            <a:extLst>
              <a:ext uri="{FF2B5EF4-FFF2-40B4-BE49-F238E27FC236}">
                <a16:creationId xmlns:a16="http://schemas.microsoft.com/office/drawing/2014/main" id="{DC768C45-05E2-412E-87ED-614100C4798C}"/>
              </a:ext>
            </a:extLst>
          </p:cNvPr>
          <p:cNvSpPr txBox="1"/>
          <p:nvPr/>
        </p:nvSpPr>
        <p:spPr>
          <a:xfrm>
            <a:off x="9672959" y="1021200"/>
            <a:ext cx="1925871" cy="3970318"/>
          </a:xfrm>
          <a:prstGeom prst="rect">
            <a:avLst/>
          </a:prstGeom>
          <a:noFill/>
          <a:ln>
            <a:noFill/>
          </a:ln>
        </p:spPr>
        <p:txBody>
          <a:bodyPr wrap="square" rtlCol="1">
            <a:spAutoFit/>
          </a:bodyPr>
          <a:lstStyle/>
          <a:p>
            <a:endParaRPr lang="he-IL" dirty="0">
              <a:solidFill>
                <a:srgbClr val="009999"/>
              </a:solidFill>
            </a:endParaRPr>
          </a:p>
          <a:p>
            <a:r>
              <a:rPr lang="he-IL" dirty="0">
                <a:solidFill>
                  <a:srgbClr val="009999"/>
                </a:solidFill>
              </a:rPr>
              <a:t>אחרי בדיקה שאכן כל הנתונים שהוכנסו עומדים בקריטריונים  (ת.ז באורך תקין, גיל מתאים וכו') יופיע מסך המודיעה שהפרטים נקלטו.</a:t>
            </a:r>
          </a:p>
          <a:p>
            <a:endParaRPr lang="he-IL" dirty="0">
              <a:solidFill>
                <a:srgbClr val="009999"/>
              </a:solidFill>
            </a:endParaRPr>
          </a:p>
          <a:p>
            <a:r>
              <a:rPr lang="he-IL" dirty="0">
                <a:solidFill>
                  <a:srgbClr val="009999"/>
                </a:solidFill>
              </a:rPr>
              <a:t>כאשר נלחץ על אישור החלון ייסגר ונחזור למסך בחירת הפעולות</a:t>
            </a:r>
          </a:p>
        </p:txBody>
      </p:sp>
      <p:sp>
        <p:nvSpPr>
          <p:cNvPr id="13" name="Arrow: Down 20">
            <a:extLst>
              <a:ext uri="{FF2B5EF4-FFF2-40B4-BE49-F238E27FC236}">
                <a16:creationId xmlns:a16="http://schemas.microsoft.com/office/drawing/2014/main" id="{A10BA246-5080-495B-8B33-0F49CC1B5406}"/>
              </a:ext>
            </a:extLst>
          </p:cNvPr>
          <p:cNvSpPr/>
          <p:nvPr/>
        </p:nvSpPr>
        <p:spPr>
          <a:xfrm rot="7556015">
            <a:off x="6109102" y="5425022"/>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317648984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Scale>
                                      <p:cBhvr>
                                        <p:cTn id="7"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3"/>
                                        </p:tgtEl>
                                        <p:attrNameLst>
                                          <p:attrName>ppt_x</p:attrName>
                                          <p:attrName>ppt_y</p:attrName>
                                        </p:attrNameLst>
                                      </p:cBhvr>
                                    </p:animMotion>
                                    <p:animEffect transition="in" filter="fade">
                                      <p:cBhvr>
                                        <p:cTn id="9" dur="1000"/>
                                        <p:tgtEl>
                                          <p:spTgt spid="13"/>
                                        </p:tgtEl>
                                      </p:cBhvr>
                                    </p:animEffect>
                                  </p:childTnLst>
                                </p:cTn>
                              </p:par>
                            </p:childTnLst>
                          </p:cTn>
                        </p:par>
                        <p:par>
                          <p:cTn id="10" fill="hold">
                            <p:stCondLst>
                              <p:cond delay="1000"/>
                            </p:stCondLst>
                            <p:childTnLst>
                              <p:par>
                                <p:cTn id="11" presetID="26" presetClass="emph" presetSubtype="0" fill="hold" grpId="1" nodeType="afterEffect">
                                  <p:stCondLst>
                                    <p:cond delay="0"/>
                                  </p:stCondLst>
                                  <p:childTnLst>
                                    <p:animEffect transition="out" filter="fade">
                                      <p:cBhvr>
                                        <p:cTn id="12" dur="500" tmFilter="0, 0; .2, .5; .8, .5; 1, 0"/>
                                        <p:tgtEl>
                                          <p:spTgt spid="13"/>
                                        </p:tgtEl>
                                      </p:cBhvr>
                                    </p:animEffect>
                                    <p:animScale>
                                      <p:cBhvr>
                                        <p:cTn id="13" dur="250" autoRev="1" fill="hold"/>
                                        <p:tgtEl>
                                          <p:spTgt spid="13"/>
                                        </p:tgtEl>
                                      </p:cBhvr>
                                      <p:by x="105000" y="105000"/>
                                    </p:animScale>
                                  </p:childTnLst>
                                </p:cTn>
                              </p:par>
                              <p:par>
                                <p:cTn id="14" presetID="1"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xit" presetSubtype="0" fill="hold" grpId="2" nodeType="withEffect">
                                  <p:stCondLst>
                                    <p:cond delay="400"/>
                                  </p:stCondLst>
                                  <p:childTnLst>
                                    <p:set>
                                      <p:cBhvr>
                                        <p:cTn id="17"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399" r="1399" b="1154"/>
          <a:stretch/>
        </p:blipFill>
        <p:spPr>
          <a:xfrm>
            <a:off x="4039536" y="702060"/>
            <a:ext cx="4064000" cy="5215315"/>
          </a:xfrm>
          <a:prstGeom prst="rect">
            <a:avLst/>
          </a:prstGeom>
        </p:spPr>
      </p:pic>
      <p:pic>
        <p:nvPicPr>
          <p:cNvPr id="5" name="Picture 4"/>
          <p:cNvPicPr>
            <a:picLocks noChangeAspect="1"/>
          </p:cNvPicPr>
          <p:nvPr/>
        </p:nvPicPr>
        <p:blipFill rotWithShape="1">
          <a:blip r:embed="rId2"/>
          <a:srcRect l="8691" t="65504" r="9599" b="23997"/>
          <a:stretch/>
        </p:blipFill>
        <p:spPr>
          <a:xfrm>
            <a:off x="3772836" y="4076700"/>
            <a:ext cx="4542568" cy="736600"/>
          </a:xfrm>
          <a:prstGeom prst="rect">
            <a:avLst/>
          </a:prstGeom>
        </p:spPr>
      </p:pic>
    </p:spTree>
    <p:extLst>
      <p:ext uri="{BB962C8B-B14F-4D97-AF65-F5344CB8AC3E}">
        <p14:creationId xmlns:p14="http://schemas.microsoft.com/office/powerpoint/2010/main" val="165390714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057" r="1723" b="1468"/>
          <a:stretch/>
        </p:blipFill>
        <p:spPr>
          <a:xfrm>
            <a:off x="4024571" y="1592494"/>
            <a:ext cx="4071465" cy="3657600"/>
          </a:xfrm>
          <a:prstGeom prst="rect">
            <a:avLst/>
          </a:prstGeom>
        </p:spPr>
      </p:pic>
      <p:pic>
        <p:nvPicPr>
          <p:cNvPr id="5" name="Picture 4"/>
          <p:cNvPicPr>
            <a:picLocks noChangeAspect="1"/>
          </p:cNvPicPr>
          <p:nvPr/>
        </p:nvPicPr>
        <p:blipFill rotWithShape="1">
          <a:blip r:embed="rId2"/>
          <a:srcRect l="7389" t="36123" r="8616" b="48647"/>
          <a:stretch/>
        </p:blipFill>
        <p:spPr>
          <a:xfrm>
            <a:off x="4001911" y="2794000"/>
            <a:ext cx="4253089" cy="698500"/>
          </a:xfrm>
          <a:prstGeom prst="rect">
            <a:avLst/>
          </a:prstGeom>
        </p:spPr>
      </p:pic>
      <p:sp>
        <p:nvSpPr>
          <p:cNvPr id="6" name="TextBox 5">
            <a:extLst>
              <a:ext uri="{FF2B5EF4-FFF2-40B4-BE49-F238E27FC236}">
                <a16:creationId xmlns:a16="http://schemas.microsoft.com/office/drawing/2014/main" id="{787FABCE-810B-4A10-969E-53C7167BDBD8}"/>
              </a:ext>
            </a:extLst>
          </p:cNvPr>
          <p:cNvSpPr txBox="1"/>
          <p:nvPr/>
        </p:nvSpPr>
        <p:spPr>
          <a:xfrm>
            <a:off x="8688145" y="1423876"/>
            <a:ext cx="2392790" cy="1200329"/>
          </a:xfrm>
          <a:prstGeom prst="rect">
            <a:avLst/>
          </a:prstGeom>
          <a:noFill/>
          <a:ln>
            <a:noFill/>
          </a:ln>
        </p:spPr>
        <p:txBody>
          <a:bodyPr wrap="square" rtlCol="1">
            <a:spAutoFit/>
          </a:bodyPr>
          <a:lstStyle/>
          <a:p>
            <a:r>
              <a:rPr lang="he-IL" dirty="0">
                <a:solidFill>
                  <a:srgbClr val="009999"/>
                </a:solidFill>
              </a:rPr>
              <a:t>כאשר התלמיד ילחץ על </a:t>
            </a:r>
            <a:r>
              <a:rPr lang="en-US" dirty="0">
                <a:solidFill>
                  <a:srgbClr val="009999"/>
                </a:solidFill>
              </a:rPr>
              <a:t>"</a:t>
            </a:r>
            <a:r>
              <a:rPr lang="he-IL" dirty="0">
                <a:solidFill>
                  <a:srgbClr val="009999"/>
                </a:solidFill>
              </a:rPr>
              <a:t>טסטים</a:t>
            </a:r>
            <a:r>
              <a:rPr lang="en-US" dirty="0">
                <a:solidFill>
                  <a:srgbClr val="009999"/>
                </a:solidFill>
              </a:rPr>
              <a:t>"</a:t>
            </a:r>
            <a:r>
              <a:rPr lang="he-IL" dirty="0">
                <a:solidFill>
                  <a:srgbClr val="009999"/>
                </a:solidFill>
              </a:rPr>
              <a:t> יפתחו בפניו 2 אופציות</a:t>
            </a:r>
          </a:p>
          <a:p>
            <a:endParaRPr lang="he-IL" dirty="0">
              <a:solidFill>
                <a:srgbClr val="009999"/>
              </a:solidFill>
            </a:endParaRPr>
          </a:p>
        </p:txBody>
      </p:sp>
    </p:spTree>
    <p:extLst>
      <p:ext uri="{BB962C8B-B14F-4D97-AF65-F5344CB8AC3E}">
        <p14:creationId xmlns:p14="http://schemas.microsoft.com/office/powerpoint/2010/main" val="114392355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741" t="1283" r="906" b="594"/>
          <a:stretch/>
        </p:blipFill>
        <p:spPr>
          <a:xfrm>
            <a:off x="1393477" y="1344968"/>
            <a:ext cx="6968424" cy="4360610"/>
          </a:xfrm>
          <a:prstGeom prst="rect">
            <a:avLst/>
          </a:prstGeom>
        </p:spPr>
      </p:pic>
      <p:sp>
        <p:nvSpPr>
          <p:cNvPr id="5" name="TextBox 4">
            <a:extLst>
              <a:ext uri="{FF2B5EF4-FFF2-40B4-BE49-F238E27FC236}">
                <a16:creationId xmlns:a16="http://schemas.microsoft.com/office/drawing/2014/main" id="{787FABCE-810B-4A10-969E-53C7167BDBD8}"/>
              </a:ext>
            </a:extLst>
          </p:cNvPr>
          <p:cNvSpPr txBox="1"/>
          <p:nvPr/>
        </p:nvSpPr>
        <p:spPr>
          <a:xfrm>
            <a:off x="7947143" y="579626"/>
            <a:ext cx="3872473" cy="6432530"/>
          </a:xfrm>
          <a:prstGeom prst="rect">
            <a:avLst/>
          </a:prstGeom>
          <a:noFill/>
          <a:ln>
            <a:noFill/>
          </a:ln>
        </p:spPr>
        <p:txBody>
          <a:bodyPr wrap="square" rtlCol="1">
            <a:spAutoFit/>
          </a:bodyPr>
          <a:lstStyle/>
          <a:p>
            <a:r>
              <a:rPr lang="he-IL" dirty="0">
                <a:solidFill>
                  <a:srgbClr val="009999"/>
                </a:solidFill>
              </a:rPr>
              <a:t>כאשר התלמיד רוצה להירשם לטסט עליו להכניס את הפרטים הדרושים.</a:t>
            </a:r>
          </a:p>
          <a:p>
            <a:endParaRPr lang="he-IL" dirty="0">
              <a:solidFill>
                <a:srgbClr val="009999"/>
              </a:solidFill>
            </a:endParaRPr>
          </a:p>
          <a:p>
            <a:r>
              <a:rPr lang="he-IL" dirty="0">
                <a:solidFill>
                  <a:srgbClr val="009999"/>
                </a:solidFill>
              </a:rPr>
              <a:t>לאחר שהתלמיד אישר את פרטיו- אם נמצא בוחן זמין בתאריך ובשעה המבוקשת יופיע לו חלון ובו יופיעו פרטי הטסט- מספר המבחן, תאריך ושעת הטסט ונקודת התחלה.</a:t>
            </a:r>
          </a:p>
          <a:p>
            <a:endParaRPr lang="he-IL" dirty="0">
              <a:solidFill>
                <a:srgbClr val="009999"/>
              </a:solidFill>
            </a:endParaRPr>
          </a:p>
          <a:p>
            <a:r>
              <a:rPr lang="he-IL" dirty="0">
                <a:solidFill>
                  <a:srgbClr val="009999"/>
                </a:solidFill>
              </a:rPr>
              <a:t>אם התלמיד הכניס מס' טלפון בהרשמה ישלח אליו </a:t>
            </a:r>
            <a:r>
              <a:rPr lang="en-US" dirty="0">
                <a:solidFill>
                  <a:srgbClr val="009999"/>
                </a:solidFill>
              </a:rPr>
              <a:t>SMS</a:t>
            </a:r>
            <a:r>
              <a:rPr lang="he-IL" dirty="0">
                <a:solidFill>
                  <a:srgbClr val="009999"/>
                </a:solidFill>
              </a:rPr>
              <a:t> ובו כל פרטי הטסט.</a:t>
            </a:r>
          </a:p>
          <a:p>
            <a:endParaRPr lang="en-US" sz="800" dirty="0">
              <a:solidFill>
                <a:srgbClr val="009999"/>
              </a:solidFill>
            </a:endParaRPr>
          </a:p>
          <a:p>
            <a:r>
              <a:rPr lang="he-IL" sz="1400" dirty="0">
                <a:solidFill>
                  <a:srgbClr val="009999"/>
                </a:solidFill>
              </a:rPr>
              <a:t>הערה: בשל מחסור בתקציב</a:t>
            </a:r>
            <a:r>
              <a:rPr lang="en-US" sz="1400" dirty="0">
                <a:solidFill>
                  <a:srgbClr val="009999"/>
                </a:solidFill>
              </a:rPr>
              <a:t>,</a:t>
            </a:r>
            <a:r>
              <a:rPr lang="he-IL" sz="1400" dirty="0">
                <a:solidFill>
                  <a:srgbClr val="009999"/>
                </a:solidFill>
              </a:rPr>
              <a:t> ה</a:t>
            </a:r>
            <a:r>
              <a:rPr lang="en-US" sz="1400" dirty="0">
                <a:solidFill>
                  <a:srgbClr val="009999"/>
                </a:solidFill>
              </a:rPr>
              <a:t>SMS</a:t>
            </a:r>
            <a:r>
              <a:rPr lang="he-IL" sz="1400" dirty="0">
                <a:solidFill>
                  <a:srgbClr val="009999"/>
                </a:solidFill>
              </a:rPr>
              <a:t> ישלח רק לשני המספרים הבאים:</a:t>
            </a:r>
            <a:endParaRPr lang="en-US" sz="1400" dirty="0">
              <a:solidFill>
                <a:srgbClr val="009999"/>
              </a:solidFill>
            </a:endParaRPr>
          </a:p>
          <a:p>
            <a:r>
              <a:rPr lang="he-IL" sz="1400" dirty="0">
                <a:solidFill>
                  <a:srgbClr val="009999"/>
                </a:solidFill>
              </a:rPr>
              <a:t>0548141393</a:t>
            </a:r>
            <a:r>
              <a:rPr lang="en-US" sz="1400" dirty="0">
                <a:solidFill>
                  <a:srgbClr val="009999"/>
                </a:solidFill>
              </a:rPr>
              <a:t> </a:t>
            </a:r>
            <a:r>
              <a:rPr lang="he-IL" sz="1400" dirty="0">
                <a:solidFill>
                  <a:srgbClr val="009999"/>
                </a:solidFill>
              </a:rPr>
              <a:t>  0508472027</a:t>
            </a:r>
          </a:p>
          <a:p>
            <a:r>
              <a:rPr lang="he-IL" sz="1400" dirty="0">
                <a:solidFill>
                  <a:srgbClr val="009999"/>
                </a:solidFill>
              </a:rPr>
              <a:t>בזמן הפצת התוכנה</a:t>
            </a:r>
            <a:r>
              <a:rPr lang="en-US" sz="1400" dirty="0">
                <a:solidFill>
                  <a:srgbClr val="009999"/>
                </a:solidFill>
              </a:rPr>
              <a:t>,</a:t>
            </a:r>
            <a:r>
              <a:rPr lang="he-IL" sz="1400" dirty="0">
                <a:solidFill>
                  <a:srgbClr val="009999"/>
                </a:solidFill>
              </a:rPr>
              <a:t> נשלם את הסכום המבוקש </a:t>
            </a:r>
            <a:r>
              <a:rPr lang="he-IL" sz="1400" dirty="0" err="1">
                <a:solidFill>
                  <a:srgbClr val="009999"/>
                </a:solidFill>
              </a:rPr>
              <a:t>וה</a:t>
            </a:r>
            <a:r>
              <a:rPr lang="en-US" sz="1400" dirty="0">
                <a:solidFill>
                  <a:srgbClr val="009999"/>
                </a:solidFill>
              </a:rPr>
              <a:t>SMS</a:t>
            </a:r>
            <a:r>
              <a:rPr lang="he-IL" sz="1400" dirty="0">
                <a:solidFill>
                  <a:srgbClr val="009999"/>
                </a:solidFill>
              </a:rPr>
              <a:t> ישלח לכל מספר.</a:t>
            </a:r>
          </a:p>
          <a:p>
            <a:endParaRPr lang="he-IL" sz="1400" dirty="0">
              <a:solidFill>
                <a:srgbClr val="009999"/>
              </a:solidFill>
            </a:endParaRPr>
          </a:p>
          <a:p>
            <a:r>
              <a:rPr lang="he-IL" dirty="0">
                <a:solidFill>
                  <a:srgbClr val="009999"/>
                </a:solidFill>
              </a:rPr>
              <a:t>אם לא נמצא בוחן מתאים המערכת תנסה למצוא בוחן מתאים אחר ותמליץ לנבחן עליו</a:t>
            </a:r>
            <a:r>
              <a:rPr lang="en-US" dirty="0">
                <a:solidFill>
                  <a:srgbClr val="009999"/>
                </a:solidFill>
              </a:rPr>
              <a:t>.</a:t>
            </a:r>
          </a:p>
          <a:p>
            <a:r>
              <a:rPr lang="he-IL" dirty="0">
                <a:solidFill>
                  <a:srgbClr val="009999"/>
                </a:solidFill>
              </a:rPr>
              <a:t>אם הבקשות שהוזנו מאוד שונות מזמינות הבוחנים תופיע לו הודעה על כך.</a:t>
            </a:r>
          </a:p>
          <a:p>
            <a:endParaRPr lang="he-IL" dirty="0">
              <a:solidFill>
                <a:srgbClr val="009999"/>
              </a:solidFill>
            </a:endParaRPr>
          </a:p>
        </p:txBody>
      </p:sp>
      <p:pic>
        <p:nvPicPr>
          <p:cNvPr id="6" name="Picture 5"/>
          <p:cNvPicPr>
            <a:picLocks noChangeAspect="1"/>
          </p:cNvPicPr>
          <p:nvPr/>
        </p:nvPicPr>
        <p:blipFill rotWithShape="1">
          <a:blip r:embed="rId4"/>
          <a:srcRect l="951" t="2835" r="1368" b="3325"/>
          <a:stretch/>
        </p:blipFill>
        <p:spPr>
          <a:xfrm>
            <a:off x="4046939" y="2482314"/>
            <a:ext cx="3739794" cy="1304818"/>
          </a:xfrm>
          <a:prstGeom prst="rect">
            <a:avLst/>
          </a:prstGeom>
        </p:spPr>
      </p:pic>
      <p:pic>
        <p:nvPicPr>
          <p:cNvPr id="8" name="Picture 7"/>
          <p:cNvPicPr>
            <a:picLocks noChangeAspect="1"/>
          </p:cNvPicPr>
          <p:nvPr/>
        </p:nvPicPr>
        <p:blipFill>
          <a:blip r:embed="rId5"/>
          <a:stretch>
            <a:fillRect/>
          </a:stretch>
        </p:blipFill>
        <p:spPr>
          <a:xfrm>
            <a:off x="3929641" y="1026102"/>
            <a:ext cx="3838095" cy="4561905"/>
          </a:xfrm>
          <a:prstGeom prst="rect">
            <a:avLst/>
          </a:prstGeom>
        </p:spPr>
      </p:pic>
      <p:pic>
        <p:nvPicPr>
          <p:cNvPr id="12" name="Picture 11">
            <a:extLst>
              <a:ext uri="{FF2B5EF4-FFF2-40B4-BE49-F238E27FC236}">
                <a16:creationId xmlns:a16="http://schemas.microsoft.com/office/drawing/2014/main" id="{3248D418-F758-45DD-A7B2-CA05C5D687B8}"/>
              </a:ext>
            </a:extLst>
          </p:cNvPr>
          <p:cNvPicPr>
            <a:picLocks noChangeAspect="1"/>
          </p:cNvPicPr>
          <p:nvPr/>
        </p:nvPicPr>
        <p:blipFill rotWithShape="1">
          <a:blip r:embed="rId6">
            <a:extLst>
              <a:ext uri="{28A0092B-C50C-407E-A947-70E740481C1C}">
                <a14:useLocalDpi xmlns:a14="http://schemas.microsoft.com/office/drawing/2010/main" val="0"/>
              </a:ext>
            </a:extLst>
          </a:blip>
          <a:srcRect l="45607" t="55876" r="51885" b="41189"/>
          <a:stretch/>
        </p:blipFill>
        <p:spPr>
          <a:xfrm>
            <a:off x="5080000" y="3957903"/>
            <a:ext cx="232000" cy="61647"/>
          </a:xfrm>
          <a:prstGeom prst="rect">
            <a:avLst/>
          </a:prstGeom>
        </p:spPr>
      </p:pic>
      <p:sp>
        <p:nvSpPr>
          <p:cNvPr id="27" name="Arrow: Down 20">
            <a:extLst>
              <a:ext uri="{FF2B5EF4-FFF2-40B4-BE49-F238E27FC236}">
                <a16:creationId xmlns:a16="http://schemas.microsoft.com/office/drawing/2014/main" id="{7845022D-1BDF-44B4-9251-84E1D9193FC7}"/>
              </a:ext>
            </a:extLst>
          </p:cNvPr>
          <p:cNvSpPr/>
          <p:nvPr/>
        </p:nvSpPr>
        <p:spPr>
          <a:xfrm rot="7556015">
            <a:off x="4747311" y="4649856"/>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29" name="Group 28">
            <a:extLst>
              <a:ext uri="{FF2B5EF4-FFF2-40B4-BE49-F238E27FC236}">
                <a16:creationId xmlns:a16="http://schemas.microsoft.com/office/drawing/2014/main" id="{9388DD39-A6A3-498D-8C92-E0EC1CB033C4}"/>
              </a:ext>
            </a:extLst>
          </p:cNvPr>
          <p:cNvGrpSpPr/>
          <p:nvPr/>
        </p:nvGrpSpPr>
        <p:grpSpPr>
          <a:xfrm>
            <a:off x="3980600" y="1930199"/>
            <a:ext cx="3872473" cy="4055407"/>
            <a:chOff x="5370708" y="99741"/>
            <a:chExt cx="3872473" cy="4055407"/>
          </a:xfrm>
        </p:grpSpPr>
        <p:grpSp>
          <p:nvGrpSpPr>
            <p:cNvPr id="30" name="Group 29">
              <a:extLst>
                <a:ext uri="{FF2B5EF4-FFF2-40B4-BE49-F238E27FC236}">
                  <a16:creationId xmlns:a16="http://schemas.microsoft.com/office/drawing/2014/main" id="{00530F12-ED9C-4B64-951E-817FF51358F0}"/>
                </a:ext>
              </a:extLst>
            </p:cNvPr>
            <p:cNvGrpSpPr/>
            <p:nvPr/>
          </p:nvGrpSpPr>
          <p:grpSpPr>
            <a:xfrm>
              <a:off x="5370708" y="99741"/>
              <a:ext cx="3872473" cy="4055407"/>
              <a:chOff x="5089192" y="135724"/>
              <a:chExt cx="3872473" cy="4055407"/>
            </a:xfrm>
          </p:grpSpPr>
          <p:grpSp>
            <p:nvGrpSpPr>
              <p:cNvPr id="32" name="Group 31">
                <a:extLst>
                  <a:ext uri="{FF2B5EF4-FFF2-40B4-BE49-F238E27FC236}">
                    <a16:creationId xmlns:a16="http://schemas.microsoft.com/office/drawing/2014/main" id="{74245133-8E1E-4418-8920-5A1A41C76599}"/>
                  </a:ext>
                </a:extLst>
              </p:cNvPr>
              <p:cNvGrpSpPr/>
              <p:nvPr/>
            </p:nvGrpSpPr>
            <p:grpSpPr>
              <a:xfrm>
                <a:off x="5089192" y="135724"/>
                <a:ext cx="3872473" cy="4055407"/>
                <a:chOff x="4879642" y="8724"/>
                <a:chExt cx="3872473" cy="4055407"/>
              </a:xfrm>
            </p:grpSpPr>
            <p:grpSp>
              <p:nvGrpSpPr>
                <p:cNvPr id="34" name="Group 33">
                  <a:extLst>
                    <a:ext uri="{FF2B5EF4-FFF2-40B4-BE49-F238E27FC236}">
                      <a16:creationId xmlns:a16="http://schemas.microsoft.com/office/drawing/2014/main" id="{1C095FC9-D9A7-4124-97AA-36B63050728F}"/>
                    </a:ext>
                  </a:extLst>
                </p:cNvPr>
                <p:cNvGrpSpPr/>
                <p:nvPr/>
              </p:nvGrpSpPr>
              <p:grpSpPr>
                <a:xfrm>
                  <a:off x="4879642" y="8724"/>
                  <a:ext cx="3872473" cy="4055407"/>
                  <a:chOff x="4879642" y="8724"/>
                  <a:chExt cx="3872473" cy="4055407"/>
                </a:xfrm>
              </p:grpSpPr>
              <p:pic>
                <p:nvPicPr>
                  <p:cNvPr id="36" name="Picture 35">
                    <a:extLst>
                      <a:ext uri="{FF2B5EF4-FFF2-40B4-BE49-F238E27FC236}">
                        <a16:creationId xmlns:a16="http://schemas.microsoft.com/office/drawing/2014/main" id="{53E20E32-496D-48F5-9DDF-A2F1D6C9E003}"/>
                      </a:ext>
                    </a:extLst>
                  </p:cNvPr>
                  <p:cNvPicPr>
                    <a:picLocks noChangeAspect="1"/>
                  </p:cNvPicPr>
                  <p:nvPr/>
                </p:nvPicPr>
                <p:blipFill rotWithShape="1">
                  <a:blip r:embed="rId6">
                    <a:extLst>
                      <a:ext uri="{28A0092B-C50C-407E-A947-70E740481C1C}">
                        <a14:useLocalDpi xmlns:a14="http://schemas.microsoft.com/office/drawing/2010/main" val="0"/>
                      </a:ext>
                    </a:extLst>
                  </a:blip>
                  <a:srcRect l="34200" t="28571" r="34038" b="27238"/>
                  <a:stretch/>
                </p:blipFill>
                <p:spPr>
                  <a:xfrm>
                    <a:off x="4879642" y="8724"/>
                    <a:ext cx="3872473" cy="3030583"/>
                  </a:xfrm>
                  <a:prstGeom prst="rect">
                    <a:avLst/>
                  </a:prstGeom>
                </p:spPr>
              </p:pic>
              <p:pic>
                <p:nvPicPr>
                  <p:cNvPr id="37" name="Picture 36">
                    <a:extLst>
                      <a:ext uri="{FF2B5EF4-FFF2-40B4-BE49-F238E27FC236}">
                        <a16:creationId xmlns:a16="http://schemas.microsoft.com/office/drawing/2014/main" id="{D39BC7DE-8A5A-414A-BCFF-28192C4EA9A7}"/>
                      </a:ext>
                    </a:extLst>
                  </p:cNvPr>
                  <p:cNvPicPr>
                    <a:picLocks noChangeAspect="1"/>
                  </p:cNvPicPr>
                  <p:nvPr/>
                </p:nvPicPr>
                <p:blipFill rotWithShape="1">
                  <a:blip r:embed="rId6">
                    <a:extLst>
                      <a:ext uri="{28A0092B-C50C-407E-A947-70E740481C1C}">
                        <a14:useLocalDpi xmlns:a14="http://schemas.microsoft.com/office/drawing/2010/main" val="0"/>
                      </a:ext>
                    </a:extLst>
                  </a:blip>
                  <a:srcRect l="45607" t="55876" r="51885" b="41189"/>
                  <a:stretch/>
                </p:blipFill>
                <p:spPr>
                  <a:xfrm>
                    <a:off x="5070475" y="4002484"/>
                    <a:ext cx="232000" cy="61647"/>
                  </a:xfrm>
                  <a:prstGeom prst="rect">
                    <a:avLst/>
                  </a:prstGeom>
                </p:spPr>
              </p:pic>
            </p:grpSp>
            <p:pic>
              <p:nvPicPr>
                <p:cNvPr id="35" name="Picture 34">
                  <a:extLst>
                    <a:ext uri="{FF2B5EF4-FFF2-40B4-BE49-F238E27FC236}">
                      <a16:creationId xmlns:a16="http://schemas.microsoft.com/office/drawing/2014/main" id="{25BF06A3-89A1-47F7-AA6E-37354C42A19E}"/>
                    </a:ext>
                  </a:extLst>
                </p:cNvPr>
                <p:cNvPicPr>
                  <a:picLocks noChangeAspect="1"/>
                </p:cNvPicPr>
                <p:nvPr/>
              </p:nvPicPr>
              <p:blipFill rotWithShape="1">
                <a:blip r:embed="rId6">
                  <a:extLst>
                    <a:ext uri="{28A0092B-C50C-407E-A947-70E740481C1C}">
                      <a14:useLocalDpi xmlns:a14="http://schemas.microsoft.com/office/drawing/2010/main" val="0"/>
                    </a:ext>
                  </a:extLst>
                </a:blip>
                <a:srcRect l="45607" t="55876" r="51885" b="41189"/>
                <a:stretch/>
              </p:blipFill>
              <p:spPr>
                <a:xfrm>
                  <a:off x="5080000" y="3949370"/>
                  <a:ext cx="232000" cy="61647"/>
                </a:xfrm>
                <a:prstGeom prst="rect">
                  <a:avLst/>
                </a:prstGeom>
              </p:spPr>
            </p:pic>
          </p:grpSp>
          <p:pic>
            <p:nvPicPr>
              <p:cNvPr id="33" name="Picture 32">
                <a:extLst>
                  <a:ext uri="{FF2B5EF4-FFF2-40B4-BE49-F238E27FC236}">
                    <a16:creationId xmlns:a16="http://schemas.microsoft.com/office/drawing/2014/main" id="{D6E7BDAC-2CFB-4ADB-BFED-C4EAA2ECBCC8}"/>
                  </a:ext>
                </a:extLst>
              </p:cNvPr>
              <p:cNvPicPr>
                <a:picLocks noChangeAspect="1"/>
              </p:cNvPicPr>
              <p:nvPr/>
            </p:nvPicPr>
            <p:blipFill rotWithShape="1">
              <a:blip r:embed="rId7"/>
              <a:srcRect l="69814" t="30053" r="28283" b="68697"/>
              <a:stretch/>
            </p:blipFill>
            <p:spPr>
              <a:xfrm>
                <a:off x="5394797" y="2030153"/>
                <a:ext cx="253506" cy="93671"/>
              </a:xfrm>
              <a:prstGeom prst="rect">
                <a:avLst/>
              </a:prstGeom>
            </p:spPr>
          </p:pic>
        </p:grpSp>
        <mc:AlternateContent xmlns:mc="http://schemas.openxmlformats.org/markup-compatibility/2006" xmlns:p14="http://schemas.microsoft.com/office/powerpoint/2010/main">
          <mc:Choice Requires="p14">
            <p:contentPart p14:bwMode="auto" r:id="rId8">
              <p14:nvContentPartPr>
                <p14:cNvPr id="31" name="Ink 30">
                  <a:extLst>
                    <a:ext uri="{FF2B5EF4-FFF2-40B4-BE49-F238E27FC236}">
                      <a16:creationId xmlns:a16="http://schemas.microsoft.com/office/drawing/2014/main" id="{CDC42782-EF7C-4E0C-911C-8A2A37164930}"/>
                    </a:ext>
                  </a:extLst>
                </p14:cNvPr>
                <p14:cNvContentPartPr/>
                <p14:nvPr/>
              </p14:nvContentPartPr>
              <p14:xfrm>
                <a:off x="5652261" y="4089350"/>
                <a:ext cx="25560" cy="34994"/>
              </p14:xfrm>
            </p:contentPart>
          </mc:Choice>
          <mc:Fallback xmlns="">
            <p:pic>
              <p:nvPicPr>
                <p:cNvPr id="31" name="Ink 30">
                  <a:extLst>
                    <a:ext uri="{FF2B5EF4-FFF2-40B4-BE49-F238E27FC236}">
                      <a16:creationId xmlns:a16="http://schemas.microsoft.com/office/drawing/2014/main" id="{CDC42782-EF7C-4E0C-911C-8A2A37164930}"/>
                    </a:ext>
                  </a:extLst>
                </p:cNvPr>
                <p:cNvPicPr/>
                <p:nvPr/>
              </p:nvPicPr>
              <p:blipFill>
                <a:blip r:embed="rId9"/>
                <a:stretch>
                  <a:fillRect/>
                </a:stretch>
              </p:blipFill>
              <p:spPr>
                <a:xfrm>
                  <a:off x="5647941" y="4085065"/>
                  <a:ext cx="34200" cy="43564"/>
                </a:xfrm>
                <a:prstGeom prst="rect">
                  <a:avLst/>
                </a:prstGeom>
              </p:spPr>
            </p:pic>
          </mc:Fallback>
        </mc:AlternateContent>
      </p:grpSp>
      <p:sp>
        <p:nvSpPr>
          <p:cNvPr id="38" name="Arrow: Down 20">
            <a:extLst>
              <a:ext uri="{FF2B5EF4-FFF2-40B4-BE49-F238E27FC236}">
                <a16:creationId xmlns:a16="http://schemas.microsoft.com/office/drawing/2014/main" id="{AEE3BBE8-A4FF-438B-82D9-C122D80B7C5F}"/>
              </a:ext>
            </a:extLst>
          </p:cNvPr>
          <p:cNvSpPr/>
          <p:nvPr/>
        </p:nvSpPr>
        <p:spPr>
          <a:xfrm rot="7556015">
            <a:off x="4739668" y="4658504"/>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xmlns:p14="http://schemas.microsoft.com/office/powerpoint/2010/main">
        <mc:Choice Requires="p14">
          <p:contentPart p14:bwMode="auto" r:id="rId10">
            <p14:nvContentPartPr>
              <p14:cNvPr id="43" name="Ink 42">
                <a:extLst>
                  <a:ext uri="{FF2B5EF4-FFF2-40B4-BE49-F238E27FC236}">
                    <a16:creationId xmlns:a16="http://schemas.microsoft.com/office/drawing/2014/main" id="{0E5DA00A-8829-4CEF-BA35-5627ADE4DBE9}"/>
                  </a:ext>
                </a:extLst>
              </p14:cNvPr>
              <p14:cNvContentPartPr/>
              <p14:nvPr/>
            </p14:nvContentPartPr>
            <p14:xfrm>
              <a:off x="4382990" y="3847788"/>
              <a:ext cx="360" cy="360"/>
            </p14:xfrm>
          </p:contentPart>
        </mc:Choice>
        <mc:Fallback xmlns="">
          <p:pic>
            <p:nvPicPr>
              <p:cNvPr id="43" name="Ink 42">
                <a:extLst>
                  <a:ext uri="{FF2B5EF4-FFF2-40B4-BE49-F238E27FC236}">
                    <a16:creationId xmlns:a16="http://schemas.microsoft.com/office/drawing/2014/main" id="{0E5DA00A-8829-4CEF-BA35-5627ADE4DBE9}"/>
                  </a:ext>
                </a:extLst>
              </p:cNvPr>
              <p:cNvPicPr/>
              <p:nvPr/>
            </p:nvPicPr>
            <p:blipFill>
              <a:blip r:embed="rId11"/>
              <a:stretch>
                <a:fillRect/>
              </a:stretch>
            </p:blipFill>
            <p:spPr>
              <a:xfrm>
                <a:off x="4373990" y="38391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5" name="Ink 44">
                <a:extLst>
                  <a:ext uri="{FF2B5EF4-FFF2-40B4-BE49-F238E27FC236}">
                    <a16:creationId xmlns:a16="http://schemas.microsoft.com/office/drawing/2014/main" id="{EE6B0F6D-1F0E-44C1-AFD9-CFD1EB48E3D3}"/>
                  </a:ext>
                </a:extLst>
              </p14:cNvPr>
              <p14:cNvContentPartPr/>
              <p14:nvPr/>
            </p14:nvContentPartPr>
            <p14:xfrm>
              <a:off x="4371830" y="3852828"/>
              <a:ext cx="16200" cy="17640"/>
            </p14:xfrm>
          </p:contentPart>
        </mc:Choice>
        <mc:Fallback xmlns="">
          <p:pic>
            <p:nvPicPr>
              <p:cNvPr id="45" name="Ink 44">
                <a:extLst>
                  <a:ext uri="{FF2B5EF4-FFF2-40B4-BE49-F238E27FC236}">
                    <a16:creationId xmlns:a16="http://schemas.microsoft.com/office/drawing/2014/main" id="{EE6B0F6D-1F0E-44C1-AFD9-CFD1EB48E3D3}"/>
                  </a:ext>
                </a:extLst>
              </p:cNvPr>
              <p:cNvPicPr/>
              <p:nvPr/>
            </p:nvPicPr>
            <p:blipFill>
              <a:blip r:embed="rId13"/>
              <a:stretch>
                <a:fillRect/>
              </a:stretch>
            </p:blipFill>
            <p:spPr>
              <a:xfrm>
                <a:off x="4362830" y="3843828"/>
                <a:ext cx="33840" cy="35280"/>
              </a:xfrm>
              <a:prstGeom prst="rect">
                <a:avLst/>
              </a:prstGeom>
            </p:spPr>
          </p:pic>
        </mc:Fallback>
      </mc:AlternateContent>
    </p:spTree>
    <p:extLst>
      <p:ext uri="{BB962C8B-B14F-4D97-AF65-F5344CB8AC3E}">
        <p14:creationId xmlns:p14="http://schemas.microsoft.com/office/powerpoint/2010/main" val="913571981"/>
      </p:ext>
    </p:extLst>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Scale>
                                      <p:cBhvr>
                                        <p:cTn id="7"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7"/>
                                        </p:tgtEl>
                                        <p:attrNameLst>
                                          <p:attrName>ppt_x</p:attrName>
                                          <p:attrName>ppt_y</p:attrName>
                                        </p:attrNameLst>
                                      </p:cBhvr>
                                    </p:animMotion>
                                    <p:animEffect transition="in" filter="fade">
                                      <p:cBhvr>
                                        <p:cTn id="9" dur="1000"/>
                                        <p:tgtEl>
                                          <p:spTgt spid="27"/>
                                        </p:tgtEl>
                                      </p:cBhvr>
                                    </p:animEffect>
                                  </p:childTnLst>
                                </p:cTn>
                              </p:par>
                            </p:childTnLst>
                          </p:cTn>
                        </p:par>
                        <p:par>
                          <p:cTn id="10" fill="hold">
                            <p:stCondLst>
                              <p:cond delay="1000"/>
                            </p:stCondLst>
                            <p:childTnLst>
                              <p:par>
                                <p:cTn id="11" presetID="26" presetClass="emph" presetSubtype="0" fill="hold" grpId="1" nodeType="afterEffect">
                                  <p:stCondLst>
                                    <p:cond delay="0"/>
                                  </p:stCondLst>
                                  <p:childTnLst>
                                    <p:animEffect transition="out" filter="fade">
                                      <p:cBhvr>
                                        <p:cTn id="12" dur="500" tmFilter="0, 0; .2, .5; .8, .5; 1, 0"/>
                                        <p:tgtEl>
                                          <p:spTgt spid="27"/>
                                        </p:tgtEl>
                                      </p:cBhvr>
                                    </p:animEffect>
                                    <p:animScale>
                                      <p:cBhvr>
                                        <p:cTn id="13" dur="250" autoRev="1" fill="hold"/>
                                        <p:tgtEl>
                                          <p:spTgt spid="27"/>
                                        </p:tgtEl>
                                      </p:cBhvr>
                                      <p:by x="105000" y="105000"/>
                                    </p:animScale>
                                  </p:childTnLst>
                                </p:cTn>
                              </p:par>
                              <p:par>
                                <p:cTn id="14" presetID="1" presetClass="exit" presetSubtype="0" fill="hold" grpId="2" nodeType="withEffect">
                                  <p:stCondLst>
                                    <p:cond delay="400"/>
                                  </p:stCondLst>
                                  <p:childTnLst>
                                    <p:set>
                                      <p:cBhvr>
                                        <p:cTn id="15" dur="1" fill="hold">
                                          <p:stCondLst>
                                            <p:cond delay="0"/>
                                          </p:stCondLst>
                                        </p:cTn>
                                        <p:tgtEl>
                                          <p:spTgt spid="27"/>
                                        </p:tgtEl>
                                        <p:attrNameLst>
                                          <p:attrName>style.visibility</p:attrName>
                                        </p:attrNameLst>
                                      </p:cBhvr>
                                      <p:to>
                                        <p:strVal val="hidden"/>
                                      </p:to>
                                    </p:set>
                                  </p:childTnLst>
                                </p:cTn>
                              </p:par>
                            </p:childTnLst>
                          </p:cTn>
                        </p:par>
                        <p:par>
                          <p:cTn id="16" fill="hold">
                            <p:stCondLst>
                              <p:cond delay="1500"/>
                            </p:stCondLst>
                            <p:childTnLst>
                              <p:par>
                                <p:cTn id="17" presetID="1"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500"/>
                                        <p:tgtEl>
                                          <p:spTgt spid="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29"/>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9"/>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animEffect transition="in" filter="fade">
                                      <p:cBhvr>
                                        <p:cTn id="33" dur="500"/>
                                        <p:tgtEl>
                                          <p:spTgt spid="5">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6" end="6"/>
                                            </p:txEl>
                                          </p:spTgt>
                                        </p:tgtEl>
                                        <p:attrNameLst>
                                          <p:attrName>style.visibility</p:attrName>
                                        </p:attrNameLst>
                                      </p:cBhvr>
                                      <p:to>
                                        <p:strVal val="visible"/>
                                      </p:to>
                                    </p:set>
                                    <p:animEffect transition="in" filter="fade">
                                      <p:cBhvr>
                                        <p:cTn id="36" dur="500"/>
                                        <p:tgtEl>
                                          <p:spTgt spid="5">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Effect transition="in" filter="fade">
                                      <p:cBhvr>
                                        <p:cTn id="39" dur="500"/>
                                        <p:tgtEl>
                                          <p:spTgt spid="5">
                                            <p:txEl>
                                              <p:pRg st="7" end="7"/>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8"/>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par>
                          <p:cTn id="49" fill="hold">
                            <p:stCondLst>
                              <p:cond delay="0"/>
                            </p:stCondLst>
                            <p:childTnLst>
                              <p:par>
                                <p:cTn id="50" presetID="52" presetClass="entr" presetSubtype="0" fill="hold" grpId="0" nodeType="afterEffect">
                                  <p:stCondLst>
                                    <p:cond delay="0"/>
                                  </p:stCondLst>
                                  <p:childTnLst>
                                    <p:set>
                                      <p:cBhvr>
                                        <p:cTn id="51" dur="1" fill="hold">
                                          <p:stCondLst>
                                            <p:cond delay="0"/>
                                          </p:stCondLst>
                                        </p:cTn>
                                        <p:tgtEl>
                                          <p:spTgt spid="38"/>
                                        </p:tgtEl>
                                        <p:attrNameLst>
                                          <p:attrName>style.visibility</p:attrName>
                                        </p:attrNameLst>
                                      </p:cBhvr>
                                      <p:to>
                                        <p:strVal val="visible"/>
                                      </p:to>
                                    </p:set>
                                    <p:animScale>
                                      <p:cBhvr>
                                        <p:cTn id="52" dur="1000" decel="50000" fill="hold">
                                          <p:stCondLst>
                                            <p:cond delay="0"/>
                                          </p:stCondLst>
                                        </p:cTn>
                                        <p:tgtEl>
                                          <p:spTgt spid="3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38"/>
                                        </p:tgtEl>
                                        <p:attrNameLst>
                                          <p:attrName>ppt_x</p:attrName>
                                          <p:attrName>ppt_y</p:attrName>
                                        </p:attrNameLst>
                                      </p:cBhvr>
                                    </p:animMotion>
                                    <p:animEffect transition="in" filter="fade">
                                      <p:cBhvr>
                                        <p:cTn id="54" dur="1000"/>
                                        <p:tgtEl>
                                          <p:spTgt spid="38"/>
                                        </p:tgtEl>
                                      </p:cBhvr>
                                    </p:animEffect>
                                  </p:childTnLst>
                                </p:cTn>
                              </p:par>
                            </p:childTnLst>
                          </p:cTn>
                        </p:par>
                        <p:par>
                          <p:cTn id="55" fill="hold">
                            <p:stCondLst>
                              <p:cond delay="1000"/>
                            </p:stCondLst>
                            <p:childTnLst>
                              <p:par>
                                <p:cTn id="56" presetID="26" presetClass="emph" presetSubtype="0" fill="hold" grpId="1" nodeType="afterEffect">
                                  <p:stCondLst>
                                    <p:cond delay="0"/>
                                  </p:stCondLst>
                                  <p:childTnLst>
                                    <p:animEffect transition="out" filter="fade">
                                      <p:cBhvr>
                                        <p:cTn id="57" dur="500" tmFilter="0, 0; .2, .5; .8, .5; 1, 0"/>
                                        <p:tgtEl>
                                          <p:spTgt spid="38"/>
                                        </p:tgtEl>
                                      </p:cBhvr>
                                    </p:animEffect>
                                    <p:animScale>
                                      <p:cBhvr>
                                        <p:cTn id="58" dur="250" autoRev="1" fill="hold"/>
                                        <p:tgtEl>
                                          <p:spTgt spid="38"/>
                                        </p:tgtEl>
                                      </p:cBhvr>
                                      <p:by x="105000" y="105000"/>
                                    </p:animScale>
                                  </p:childTnLst>
                                </p:cTn>
                              </p:par>
                              <p:par>
                                <p:cTn id="59" presetID="1" presetClass="exit" presetSubtype="0" fill="hold" grpId="2" nodeType="withEffect">
                                  <p:stCondLst>
                                    <p:cond delay="400"/>
                                  </p:stCondLst>
                                  <p:childTnLst>
                                    <p:set>
                                      <p:cBhvr>
                                        <p:cTn id="60" dur="1" fill="hold">
                                          <p:stCondLst>
                                            <p:cond delay="0"/>
                                          </p:stCondLst>
                                        </p:cTn>
                                        <p:tgtEl>
                                          <p:spTgt spid="38"/>
                                        </p:tgtEl>
                                        <p:attrNameLst>
                                          <p:attrName>style.visibility</p:attrName>
                                        </p:attrNameLst>
                                      </p:cBhvr>
                                      <p:to>
                                        <p:strVal val="hidden"/>
                                      </p:to>
                                    </p:set>
                                  </p:childTnLst>
                                </p:cTn>
                              </p:par>
                            </p:childTnLst>
                          </p:cTn>
                        </p:par>
                        <p:par>
                          <p:cTn id="61" fill="hold">
                            <p:stCondLst>
                              <p:cond delay="1500"/>
                            </p:stCondLst>
                            <p:childTnLst>
                              <p:par>
                                <p:cTn id="62" presetID="1" presetClass="entr" presetSubtype="0" fill="hold" nodeType="afterEffect">
                                  <p:stCondLst>
                                    <p:cond delay="0"/>
                                  </p:stCondLst>
                                  <p:childTnLst>
                                    <p:set>
                                      <p:cBhvr>
                                        <p:cTn id="63" dur="1" fill="hold">
                                          <p:stCondLst>
                                            <p:cond delay="0"/>
                                          </p:stCondLst>
                                        </p:cTn>
                                        <p:tgtEl>
                                          <p:spTgt spid="6"/>
                                        </p:tgtEl>
                                        <p:attrNameLst>
                                          <p:attrName>style.visibility</p:attrName>
                                        </p:attrNameLst>
                                      </p:cBhvr>
                                      <p:to>
                                        <p:strVal val="visible"/>
                                      </p:to>
                                    </p:set>
                                  </p:childTnLst>
                                </p:cTn>
                              </p:par>
                              <p:par>
                                <p:cTn id="64" presetID="10" presetClass="entr" presetSubtype="0" fill="hold" nodeType="withEffect">
                                  <p:stCondLst>
                                    <p:cond delay="0"/>
                                  </p:stCondLst>
                                  <p:childTnLst>
                                    <p:set>
                                      <p:cBhvr>
                                        <p:cTn id="65" dur="1" fill="hold">
                                          <p:stCondLst>
                                            <p:cond delay="0"/>
                                          </p:stCondLst>
                                        </p:cTn>
                                        <p:tgtEl>
                                          <p:spTgt spid="5">
                                            <p:txEl>
                                              <p:pRg st="10" end="10"/>
                                            </p:txEl>
                                          </p:spTgt>
                                        </p:tgtEl>
                                        <p:attrNameLst>
                                          <p:attrName>style.visibility</p:attrName>
                                        </p:attrNameLst>
                                      </p:cBhvr>
                                      <p:to>
                                        <p:strVal val="visible"/>
                                      </p:to>
                                    </p:set>
                                    <p:animEffect transition="in" filter="fade">
                                      <p:cBhvr>
                                        <p:cTn id="66" dur="500"/>
                                        <p:tgtEl>
                                          <p:spTgt spid="5">
                                            <p:txEl>
                                              <p:pRg st="10" end="10"/>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5">
                                            <p:txEl>
                                              <p:pRg st="11" end="11"/>
                                            </p:txEl>
                                          </p:spTgt>
                                        </p:tgtEl>
                                        <p:attrNameLst>
                                          <p:attrName>style.visibility</p:attrName>
                                        </p:attrNameLst>
                                      </p:cBhvr>
                                      <p:to>
                                        <p:strVal val="visible"/>
                                      </p:to>
                                    </p:set>
                                    <p:animEffect transition="in" filter="fade">
                                      <p:cBhvr>
                                        <p:cTn id="69"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7" grpId="2" animBg="1"/>
      <p:bldP spid="38" grpId="0" animBg="1"/>
      <p:bldP spid="38" grpId="1" animBg="1"/>
      <p:bldP spid="38"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 t="1056" r="979" b="921"/>
          <a:stretch/>
        </p:blipFill>
        <p:spPr>
          <a:xfrm>
            <a:off x="4024571" y="1592494"/>
            <a:ext cx="4102287" cy="3678149"/>
          </a:xfrm>
          <a:prstGeom prst="rect">
            <a:avLst/>
          </a:prstGeom>
        </p:spPr>
      </p:pic>
      <p:pic>
        <p:nvPicPr>
          <p:cNvPr id="5" name="Picture 4"/>
          <p:cNvPicPr>
            <a:picLocks noChangeAspect="1"/>
          </p:cNvPicPr>
          <p:nvPr/>
        </p:nvPicPr>
        <p:blipFill rotWithShape="1">
          <a:blip r:embed="rId2"/>
          <a:srcRect l="7389" t="57721" r="8616" b="26772"/>
          <a:stretch/>
        </p:blipFill>
        <p:spPr>
          <a:xfrm>
            <a:off x="3951111" y="3632200"/>
            <a:ext cx="4253089" cy="711200"/>
          </a:xfrm>
          <a:prstGeom prst="rect">
            <a:avLst/>
          </a:prstGeom>
        </p:spPr>
      </p:pic>
    </p:spTree>
    <p:extLst>
      <p:ext uri="{BB962C8B-B14F-4D97-AF65-F5344CB8AC3E}">
        <p14:creationId xmlns:p14="http://schemas.microsoft.com/office/powerpoint/2010/main" val="231735709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7FABCE-810B-4A10-969E-53C7167BDBD8}"/>
              </a:ext>
            </a:extLst>
          </p:cNvPr>
          <p:cNvSpPr txBox="1"/>
          <p:nvPr/>
        </p:nvSpPr>
        <p:spPr>
          <a:xfrm>
            <a:off x="7853986" y="1095103"/>
            <a:ext cx="2846805" cy="4216539"/>
          </a:xfrm>
          <a:prstGeom prst="rect">
            <a:avLst/>
          </a:prstGeom>
          <a:noFill/>
          <a:ln>
            <a:noFill/>
          </a:ln>
        </p:spPr>
        <p:txBody>
          <a:bodyPr wrap="square" rtlCol="1">
            <a:spAutoFit/>
          </a:bodyPr>
          <a:lstStyle/>
          <a:p>
            <a:r>
              <a:rPr lang="he-IL" dirty="0">
                <a:solidFill>
                  <a:srgbClr val="009999"/>
                </a:solidFill>
              </a:rPr>
              <a:t>לאחר שהבוחן הכניס את תוצאות הטסט התלמיד יוכל לצפות בהם.</a:t>
            </a:r>
          </a:p>
          <a:p>
            <a:r>
              <a:rPr lang="he-IL" dirty="0">
                <a:solidFill>
                  <a:srgbClr val="009999"/>
                </a:solidFill>
              </a:rPr>
              <a:t>רק לאחר שיכניס גם את מספר המבחן וגם תעודת זהות כפתור האישור יהפוך לזמין.</a:t>
            </a:r>
          </a:p>
          <a:p>
            <a:endParaRPr lang="he-IL" sz="800" dirty="0">
              <a:solidFill>
                <a:srgbClr val="009999"/>
              </a:solidFill>
            </a:endParaRPr>
          </a:p>
          <a:p>
            <a:r>
              <a:rPr lang="he-IL" dirty="0">
                <a:solidFill>
                  <a:srgbClr val="009999"/>
                </a:solidFill>
              </a:rPr>
              <a:t>-אם הפרטים שהוזנו נכונים- </a:t>
            </a:r>
          </a:p>
          <a:p>
            <a:r>
              <a:rPr lang="he-IL" dirty="0" err="1">
                <a:solidFill>
                  <a:srgbClr val="009999"/>
                </a:solidFill>
              </a:rPr>
              <a:t>תופיעה</a:t>
            </a:r>
            <a:r>
              <a:rPr lang="he-IL" dirty="0">
                <a:solidFill>
                  <a:srgbClr val="009999"/>
                </a:solidFill>
              </a:rPr>
              <a:t> תוצאת הטסט והערת הבוחן.</a:t>
            </a:r>
          </a:p>
          <a:p>
            <a:r>
              <a:rPr lang="he-IL" dirty="0">
                <a:solidFill>
                  <a:srgbClr val="009999"/>
                </a:solidFill>
              </a:rPr>
              <a:t>הטקסט יופיע בטורקיז.</a:t>
            </a:r>
          </a:p>
          <a:p>
            <a:endParaRPr lang="he-IL" sz="800" dirty="0">
              <a:solidFill>
                <a:srgbClr val="009999"/>
              </a:solidFill>
            </a:endParaRPr>
          </a:p>
          <a:p>
            <a:r>
              <a:rPr lang="he-IL" dirty="0">
                <a:solidFill>
                  <a:srgbClr val="009999"/>
                </a:solidFill>
              </a:rPr>
              <a:t>-אם הפרטים שהוזנו שגויים-</a:t>
            </a:r>
          </a:p>
          <a:p>
            <a:r>
              <a:rPr lang="he-IL" dirty="0">
                <a:solidFill>
                  <a:srgbClr val="009999"/>
                </a:solidFill>
              </a:rPr>
              <a:t>יופיע הודעה שמספר המבחן שגויי, או הודעה </a:t>
            </a:r>
            <a:r>
              <a:rPr lang="he-IL" dirty="0" err="1">
                <a:solidFill>
                  <a:srgbClr val="009999"/>
                </a:solidFill>
              </a:rPr>
              <a:t>שהת.ז</a:t>
            </a:r>
            <a:r>
              <a:rPr lang="he-IL" dirty="0">
                <a:solidFill>
                  <a:srgbClr val="009999"/>
                </a:solidFill>
              </a:rPr>
              <a:t>. שגויי.</a:t>
            </a:r>
          </a:p>
          <a:p>
            <a:r>
              <a:rPr lang="he-IL" dirty="0">
                <a:solidFill>
                  <a:srgbClr val="009999"/>
                </a:solidFill>
              </a:rPr>
              <a:t>הטקסט יופיע באדום.</a:t>
            </a:r>
          </a:p>
        </p:txBody>
      </p:sp>
      <p:pic>
        <p:nvPicPr>
          <p:cNvPr id="6" name="Picture 5"/>
          <p:cNvPicPr>
            <a:picLocks noChangeAspect="1"/>
          </p:cNvPicPr>
          <p:nvPr/>
        </p:nvPicPr>
        <p:blipFill rotWithShape="1">
          <a:blip r:embed="rId2"/>
          <a:srcRect l="29354" t="12592" r="30140" b="32615"/>
          <a:stretch/>
        </p:blipFill>
        <p:spPr>
          <a:xfrm>
            <a:off x="1658136" y="1095103"/>
            <a:ext cx="5784884" cy="4401571"/>
          </a:xfrm>
          <a:prstGeom prst="rect">
            <a:avLst/>
          </a:prstGeom>
        </p:spPr>
      </p:pic>
      <p:pic>
        <p:nvPicPr>
          <p:cNvPr id="8" name="Picture 7"/>
          <p:cNvPicPr>
            <a:picLocks noChangeAspect="1"/>
          </p:cNvPicPr>
          <p:nvPr/>
        </p:nvPicPr>
        <p:blipFill>
          <a:blip r:embed="rId3"/>
          <a:stretch>
            <a:fillRect/>
          </a:stretch>
        </p:blipFill>
        <p:spPr>
          <a:xfrm>
            <a:off x="1658136" y="1099660"/>
            <a:ext cx="5681290" cy="4397014"/>
          </a:xfrm>
          <a:prstGeom prst="rect">
            <a:avLst/>
          </a:prstGeom>
        </p:spPr>
      </p:pic>
    </p:spTree>
    <p:extLst>
      <p:ext uri="{BB962C8B-B14F-4D97-AF65-F5344CB8AC3E}">
        <p14:creationId xmlns:p14="http://schemas.microsoft.com/office/powerpoint/2010/main" val="279347299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animEffect transition="in" filter="fade">
                                      <p:cBhvr>
                                        <p:cTn id="7" dur="500"/>
                                        <p:tgtEl>
                                          <p:spTgt spid="5">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8" end="8"/>
                                            </p:txEl>
                                          </p:spTgt>
                                        </p:tgtEl>
                                        <p:attrNameLst>
                                          <p:attrName>style.visibility</p:attrName>
                                        </p:attrNameLst>
                                      </p:cBhvr>
                                      <p:to>
                                        <p:strVal val="visible"/>
                                      </p:to>
                                    </p:set>
                                    <p:animEffect transition="in" filter="fade">
                                      <p:cBhvr>
                                        <p:cTn id="10" dur="500"/>
                                        <p:tgtEl>
                                          <p:spTgt spid="5">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animEffect transition="in" filter="fade">
                                      <p:cBhvr>
                                        <p:cTn id="13" dur="500"/>
                                        <p:tgtEl>
                                          <p:spTgt spid="5">
                                            <p:txEl>
                                              <p:pRg st="9" end="9"/>
                                            </p:txEl>
                                          </p:spTgt>
                                        </p:tgtEl>
                                      </p:cBhvr>
                                    </p:animEffect>
                                  </p:childTnLst>
                                </p:cTn>
                              </p:par>
                              <p:par>
                                <p:cTn id="14" presetID="1"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399" r="1399" b="1154"/>
          <a:stretch/>
        </p:blipFill>
        <p:spPr>
          <a:xfrm>
            <a:off x="4039536" y="702060"/>
            <a:ext cx="4064000" cy="5215315"/>
          </a:xfrm>
          <a:prstGeom prst="rect">
            <a:avLst/>
          </a:prstGeom>
        </p:spPr>
      </p:pic>
      <p:pic>
        <p:nvPicPr>
          <p:cNvPr id="5" name="Picture 4"/>
          <p:cNvPicPr>
            <a:picLocks noChangeAspect="1"/>
          </p:cNvPicPr>
          <p:nvPr/>
        </p:nvPicPr>
        <p:blipFill rotWithShape="1">
          <a:blip r:embed="rId2"/>
          <a:srcRect l="8691" t="79080" r="9599" b="10964"/>
          <a:stretch/>
        </p:blipFill>
        <p:spPr>
          <a:xfrm>
            <a:off x="3772836" y="4775200"/>
            <a:ext cx="4542568" cy="698500"/>
          </a:xfrm>
          <a:prstGeom prst="rect">
            <a:avLst/>
          </a:prstGeom>
        </p:spPr>
      </p:pic>
    </p:spTree>
    <p:extLst>
      <p:ext uri="{BB962C8B-B14F-4D97-AF65-F5344CB8AC3E}">
        <p14:creationId xmlns:p14="http://schemas.microsoft.com/office/powerpoint/2010/main" val="81868893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7FABCE-810B-4A10-969E-53C7167BDBD8}"/>
              </a:ext>
            </a:extLst>
          </p:cNvPr>
          <p:cNvSpPr txBox="1"/>
          <p:nvPr/>
        </p:nvSpPr>
        <p:spPr>
          <a:xfrm>
            <a:off x="8711997" y="1609399"/>
            <a:ext cx="2392790" cy="1477328"/>
          </a:xfrm>
          <a:prstGeom prst="rect">
            <a:avLst/>
          </a:prstGeom>
          <a:noFill/>
          <a:ln>
            <a:noFill/>
          </a:ln>
        </p:spPr>
        <p:txBody>
          <a:bodyPr wrap="square" rtlCol="1">
            <a:spAutoFit/>
          </a:bodyPr>
          <a:lstStyle/>
          <a:p>
            <a:r>
              <a:rPr lang="he-IL" dirty="0">
                <a:solidFill>
                  <a:srgbClr val="009999"/>
                </a:solidFill>
              </a:rPr>
              <a:t>כאשר התלמיד ילחץ על </a:t>
            </a:r>
            <a:r>
              <a:rPr lang="en-US" dirty="0">
                <a:solidFill>
                  <a:srgbClr val="009999"/>
                </a:solidFill>
              </a:rPr>
              <a:t>"</a:t>
            </a:r>
            <a:r>
              <a:rPr lang="he-IL" dirty="0">
                <a:solidFill>
                  <a:srgbClr val="009999"/>
                </a:solidFill>
              </a:rPr>
              <a:t>הטסטרים שלנו" הוא יוכל לצפות ברשימת הטסטרים.</a:t>
            </a:r>
          </a:p>
          <a:p>
            <a:endParaRPr lang="he-IL" dirty="0">
              <a:solidFill>
                <a:srgbClr val="009999"/>
              </a:solidFill>
            </a:endParaRPr>
          </a:p>
        </p:txBody>
      </p:sp>
      <p:pic>
        <p:nvPicPr>
          <p:cNvPr id="2" name="תמונה 1">
            <a:extLst>
              <a:ext uri="{FF2B5EF4-FFF2-40B4-BE49-F238E27FC236}">
                <a16:creationId xmlns:a16="http://schemas.microsoft.com/office/drawing/2014/main" id="{91C112B5-5538-476A-B6B4-BD25D8CB216F}"/>
              </a:ext>
            </a:extLst>
          </p:cNvPr>
          <p:cNvPicPr>
            <a:picLocks noChangeAspect="1"/>
          </p:cNvPicPr>
          <p:nvPr/>
        </p:nvPicPr>
        <p:blipFill rotWithShape="1">
          <a:blip r:embed="rId3"/>
          <a:srcRect l="39677" t="15061" r="38166" b="28352"/>
          <a:stretch/>
        </p:blipFill>
        <p:spPr>
          <a:xfrm>
            <a:off x="4250559" y="687599"/>
            <a:ext cx="3865129" cy="5549768"/>
          </a:xfrm>
          <a:prstGeom prst="rect">
            <a:avLst/>
          </a:prstGeom>
        </p:spPr>
      </p:pic>
    </p:spTree>
    <p:extLst>
      <p:ext uri="{BB962C8B-B14F-4D97-AF65-F5344CB8AC3E}">
        <p14:creationId xmlns:p14="http://schemas.microsoft.com/office/powerpoint/2010/main" val="1464119042"/>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מלבן: פינות מעוגלות 61">
            <a:extLst>
              <a:ext uri="{FF2B5EF4-FFF2-40B4-BE49-F238E27FC236}">
                <a16:creationId xmlns:a16="http://schemas.microsoft.com/office/drawing/2014/main" id="{6507E2D3-65BE-4941-82EE-CF5C0DD444C6}"/>
              </a:ext>
            </a:extLst>
          </p:cNvPr>
          <p:cNvSpPr/>
          <p:nvPr/>
        </p:nvSpPr>
        <p:spPr>
          <a:xfrm>
            <a:off x="6600823" y="3600450"/>
            <a:ext cx="4133850" cy="1926945"/>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1" name="מלבן: פינות מעוגלות 60">
            <a:extLst>
              <a:ext uri="{FF2B5EF4-FFF2-40B4-BE49-F238E27FC236}">
                <a16:creationId xmlns:a16="http://schemas.microsoft.com/office/drawing/2014/main" id="{F9C114B2-2D19-4663-A8B1-C449CA27E750}"/>
              </a:ext>
            </a:extLst>
          </p:cNvPr>
          <p:cNvSpPr/>
          <p:nvPr/>
        </p:nvSpPr>
        <p:spPr>
          <a:xfrm>
            <a:off x="1676400" y="3600450"/>
            <a:ext cx="4133850" cy="1926945"/>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כותרת 1">
            <a:extLst>
              <a:ext uri="{FF2B5EF4-FFF2-40B4-BE49-F238E27FC236}">
                <a16:creationId xmlns:a16="http://schemas.microsoft.com/office/drawing/2014/main" id="{B54EB976-2448-4780-A970-E910BDC5D5F4}"/>
              </a:ext>
            </a:extLst>
          </p:cNvPr>
          <p:cNvSpPr>
            <a:spLocks noGrp="1"/>
          </p:cNvSpPr>
          <p:nvPr>
            <p:ph type="title"/>
          </p:nvPr>
        </p:nvSpPr>
        <p:spPr>
          <a:xfrm>
            <a:off x="3174364" y="331770"/>
            <a:ext cx="5645458" cy="1325563"/>
          </a:xfrm>
        </p:spPr>
        <p:txBody>
          <a:bodyPr/>
          <a:lstStyle/>
          <a:p>
            <a:r>
              <a:rPr lang="he-IL" b="1" dirty="0">
                <a:solidFill>
                  <a:srgbClr val="0070C0"/>
                </a:solidFill>
                <a:cs typeface="+mn-cs"/>
              </a:rPr>
              <a:t>מבנה החלונות בפרויקט</a:t>
            </a:r>
          </a:p>
        </p:txBody>
      </p:sp>
      <p:sp>
        <p:nvSpPr>
          <p:cNvPr id="10" name="מלבן: פינות מעוגלות 9">
            <a:extLst>
              <a:ext uri="{FF2B5EF4-FFF2-40B4-BE49-F238E27FC236}">
                <a16:creationId xmlns:a16="http://schemas.microsoft.com/office/drawing/2014/main" id="{446262AD-F717-4F73-A08D-10F12E2D8084}"/>
              </a:ext>
            </a:extLst>
          </p:cNvPr>
          <p:cNvSpPr/>
          <p:nvPr/>
        </p:nvSpPr>
        <p:spPr>
          <a:xfrm>
            <a:off x="5305425" y="1874840"/>
            <a:ext cx="1714500" cy="65246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a:extLst>
              <a:ext uri="{FF2B5EF4-FFF2-40B4-BE49-F238E27FC236}">
                <a16:creationId xmlns:a16="http://schemas.microsoft.com/office/drawing/2014/main" id="{ACF4D772-924C-41CF-B91C-F19FC4A6DD74}"/>
              </a:ext>
            </a:extLst>
          </p:cNvPr>
          <p:cNvSpPr txBox="1"/>
          <p:nvPr/>
        </p:nvSpPr>
        <p:spPr>
          <a:xfrm>
            <a:off x="5213352" y="2016405"/>
            <a:ext cx="1504950" cy="369332"/>
          </a:xfrm>
          <a:prstGeom prst="rect">
            <a:avLst/>
          </a:prstGeom>
          <a:noFill/>
          <a:ln>
            <a:noFill/>
          </a:ln>
        </p:spPr>
        <p:txBody>
          <a:bodyPr wrap="square" rtlCol="1">
            <a:spAutoFit/>
          </a:bodyPr>
          <a:lstStyle/>
          <a:p>
            <a:r>
              <a:rPr lang="he-IL" dirty="0">
                <a:solidFill>
                  <a:srgbClr val="009999"/>
                </a:solidFill>
              </a:rPr>
              <a:t>חלון ראשי</a:t>
            </a:r>
          </a:p>
        </p:txBody>
      </p:sp>
      <p:sp>
        <p:nvSpPr>
          <p:cNvPr id="14" name="מלבן: פינות מעוגלות 13">
            <a:extLst>
              <a:ext uri="{FF2B5EF4-FFF2-40B4-BE49-F238E27FC236}">
                <a16:creationId xmlns:a16="http://schemas.microsoft.com/office/drawing/2014/main" id="{1BDD7E00-6068-4373-97C9-7D699ACA1BBB}"/>
              </a:ext>
            </a:extLst>
          </p:cNvPr>
          <p:cNvSpPr/>
          <p:nvPr/>
        </p:nvSpPr>
        <p:spPr>
          <a:xfrm>
            <a:off x="2890840" y="2735394"/>
            <a:ext cx="1714500" cy="65246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TextBox 14">
            <a:extLst>
              <a:ext uri="{FF2B5EF4-FFF2-40B4-BE49-F238E27FC236}">
                <a16:creationId xmlns:a16="http://schemas.microsoft.com/office/drawing/2014/main" id="{2BE61958-7AB3-45FB-9922-A9B16219D770}"/>
              </a:ext>
            </a:extLst>
          </p:cNvPr>
          <p:cNvSpPr txBox="1"/>
          <p:nvPr/>
        </p:nvSpPr>
        <p:spPr>
          <a:xfrm>
            <a:off x="2690815" y="2876959"/>
            <a:ext cx="1504950" cy="369332"/>
          </a:xfrm>
          <a:prstGeom prst="rect">
            <a:avLst/>
          </a:prstGeom>
          <a:noFill/>
          <a:ln w="28575">
            <a:noFill/>
          </a:ln>
        </p:spPr>
        <p:txBody>
          <a:bodyPr wrap="square" rtlCol="1">
            <a:spAutoFit/>
          </a:bodyPr>
          <a:lstStyle/>
          <a:p>
            <a:r>
              <a:rPr lang="he-IL" dirty="0">
                <a:solidFill>
                  <a:srgbClr val="009999"/>
                </a:solidFill>
              </a:rPr>
              <a:t>תלמיד</a:t>
            </a:r>
          </a:p>
        </p:txBody>
      </p:sp>
      <p:sp>
        <p:nvSpPr>
          <p:cNvPr id="17" name="מלבן: פינות מעוגלות 16">
            <a:extLst>
              <a:ext uri="{FF2B5EF4-FFF2-40B4-BE49-F238E27FC236}">
                <a16:creationId xmlns:a16="http://schemas.microsoft.com/office/drawing/2014/main" id="{BF689269-3958-40D3-BF7C-A0C68435E450}"/>
              </a:ext>
            </a:extLst>
          </p:cNvPr>
          <p:cNvSpPr/>
          <p:nvPr/>
        </p:nvSpPr>
        <p:spPr>
          <a:xfrm>
            <a:off x="7786685" y="2751344"/>
            <a:ext cx="1714500" cy="65246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TextBox 17">
            <a:extLst>
              <a:ext uri="{FF2B5EF4-FFF2-40B4-BE49-F238E27FC236}">
                <a16:creationId xmlns:a16="http://schemas.microsoft.com/office/drawing/2014/main" id="{DAD97008-9FFF-46BC-8A17-D28A4C817470}"/>
              </a:ext>
            </a:extLst>
          </p:cNvPr>
          <p:cNvSpPr txBox="1"/>
          <p:nvPr/>
        </p:nvSpPr>
        <p:spPr>
          <a:xfrm>
            <a:off x="8162922" y="2892909"/>
            <a:ext cx="790575" cy="369332"/>
          </a:xfrm>
          <a:prstGeom prst="rect">
            <a:avLst/>
          </a:prstGeom>
          <a:noFill/>
          <a:ln w="28575">
            <a:noFill/>
          </a:ln>
        </p:spPr>
        <p:txBody>
          <a:bodyPr wrap="square" rtlCol="1">
            <a:spAutoFit/>
          </a:bodyPr>
          <a:lstStyle/>
          <a:p>
            <a:r>
              <a:rPr lang="he-IL" dirty="0">
                <a:solidFill>
                  <a:srgbClr val="009999"/>
                </a:solidFill>
              </a:rPr>
              <a:t>בוחן</a:t>
            </a:r>
          </a:p>
        </p:txBody>
      </p:sp>
      <p:sp>
        <p:nvSpPr>
          <p:cNvPr id="20" name="מלבן: פינות מעוגלות 19">
            <a:extLst>
              <a:ext uri="{FF2B5EF4-FFF2-40B4-BE49-F238E27FC236}">
                <a16:creationId xmlns:a16="http://schemas.microsoft.com/office/drawing/2014/main" id="{CDDA096F-2916-4B6A-A343-1D2E34893D9A}"/>
              </a:ext>
            </a:extLst>
          </p:cNvPr>
          <p:cNvSpPr/>
          <p:nvPr/>
        </p:nvSpPr>
        <p:spPr>
          <a:xfrm>
            <a:off x="6781798" y="3833043"/>
            <a:ext cx="1133475" cy="65246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TextBox 20">
            <a:extLst>
              <a:ext uri="{FF2B5EF4-FFF2-40B4-BE49-F238E27FC236}">
                <a16:creationId xmlns:a16="http://schemas.microsoft.com/office/drawing/2014/main" id="{07752CD0-D0E5-47C6-AA6C-E10C86C8AC35}"/>
              </a:ext>
            </a:extLst>
          </p:cNvPr>
          <p:cNvSpPr txBox="1"/>
          <p:nvPr/>
        </p:nvSpPr>
        <p:spPr>
          <a:xfrm>
            <a:off x="6781798" y="3841258"/>
            <a:ext cx="1133475" cy="646331"/>
          </a:xfrm>
          <a:prstGeom prst="rect">
            <a:avLst/>
          </a:prstGeom>
          <a:noFill/>
          <a:ln w="28575">
            <a:noFill/>
          </a:ln>
        </p:spPr>
        <p:txBody>
          <a:bodyPr wrap="square" rtlCol="1">
            <a:spAutoFit/>
          </a:bodyPr>
          <a:lstStyle/>
          <a:p>
            <a:pPr algn="ctr"/>
            <a:r>
              <a:rPr lang="he-IL" dirty="0">
                <a:solidFill>
                  <a:srgbClr val="009999"/>
                </a:solidFill>
              </a:rPr>
              <a:t>הצגת פרטים</a:t>
            </a:r>
          </a:p>
        </p:txBody>
      </p:sp>
      <p:sp>
        <p:nvSpPr>
          <p:cNvPr id="23" name="מלבן: פינות מעוגלות 22">
            <a:extLst>
              <a:ext uri="{FF2B5EF4-FFF2-40B4-BE49-F238E27FC236}">
                <a16:creationId xmlns:a16="http://schemas.microsoft.com/office/drawing/2014/main" id="{F41C4C2B-CC91-4ACB-8972-E3527DDDC4C8}"/>
              </a:ext>
            </a:extLst>
          </p:cNvPr>
          <p:cNvSpPr/>
          <p:nvPr/>
        </p:nvSpPr>
        <p:spPr>
          <a:xfrm>
            <a:off x="8058148" y="3833043"/>
            <a:ext cx="1133475" cy="65246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TextBox 23">
            <a:extLst>
              <a:ext uri="{FF2B5EF4-FFF2-40B4-BE49-F238E27FC236}">
                <a16:creationId xmlns:a16="http://schemas.microsoft.com/office/drawing/2014/main" id="{DFBAEFCC-B2E8-433D-9339-9562FBAAA171}"/>
              </a:ext>
            </a:extLst>
          </p:cNvPr>
          <p:cNvSpPr txBox="1"/>
          <p:nvPr/>
        </p:nvSpPr>
        <p:spPr>
          <a:xfrm>
            <a:off x="8096248" y="3860308"/>
            <a:ext cx="1133475" cy="646331"/>
          </a:xfrm>
          <a:prstGeom prst="rect">
            <a:avLst/>
          </a:prstGeom>
          <a:noFill/>
          <a:ln w="28575">
            <a:noFill/>
          </a:ln>
        </p:spPr>
        <p:txBody>
          <a:bodyPr wrap="square" rtlCol="1">
            <a:spAutoFit/>
          </a:bodyPr>
          <a:lstStyle/>
          <a:p>
            <a:pPr algn="ctr"/>
            <a:r>
              <a:rPr lang="he-IL" dirty="0">
                <a:solidFill>
                  <a:srgbClr val="009999"/>
                </a:solidFill>
              </a:rPr>
              <a:t>עדכון פרטים</a:t>
            </a:r>
          </a:p>
        </p:txBody>
      </p:sp>
      <p:sp>
        <p:nvSpPr>
          <p:cNvPr id="26" name="מלבן: פינות מעוגלות 25">
            <a:extLst>
              <a:ext uri="{FF2B5EF4-FFF2-40B4-BE49-F238E27FC236}">
                <a16:creationId xmlns:a16="http://schemas.microsoft.com/office/drawing/2014/main" id="{4AAAB13E-DFB6-4DA5-BCC1-6D4534CBDA24}"/>
              </a:ext>
            </a:extLst>
          </p:cNvPr>
          <p:cNvSpPr/>
          <p:nvPr/>
        </p:nvSpPr>
        <p:spPr>
          <a:xfrm>
            <a:off x="9334498" y="3811651"/>
            <a:ext cx="1133475" cy="65246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TextBox 26">
            <a:extLst>
              <a:ext uri="{FF2B5EF4-FFF2-40B4-BE49-F238E27FC236}">
                <a16:creationId xmlns:a16="http://schemas.microsoft.com/office/drawing/2014/main" id="{2D4A12AF-1915-45DF-91F9-F6589BF3BDB1}"/>
              </a:ext>
            </a:extLst>
          </p:cNvPr>
          <p:cNvSpPr txBox="1"/>
          <p:nvPr/>
        </p:nvSpPr>
        <p:spPr>
          <a:xfrm>
            <a:off x="9334498" y="3838916"/>
            <a:ext cx="1133475" cy="646331"/>
          </a:xfrm>
          <a:prstGeom prst="rect">
            <a:avLst/>
          </a:prstGeom>
          <a:noFill/>
          <a:ln w="28575">
            <a:noFill/>
          </a:ln>
        </p:spPr>
        <p:txBody>
          <a:bodyPr wrap="square" rtlCol="1">
            <a:spAutoFit/>
          </a:bodyPr>
          <a:lstStyle/>
          <a:p>
            <a:pPr algn="ctr"/>
            <a:r>
              <a:rPr lang="he-IL" dirty="0">
                <a:solidFill>
                  <a:srgbClr val="009999"/>
                </a:solidFill>
              </a:rPr>
              <a:t>הרשמה למערכת</a:t>
            </a:r>
          </a:p>
        </p:txBody>
      </p:sp>
      <p:sp>
        <p:nvSpPr>
          <p:cNvPr id="29" name="מלבן: פינות מעוגלות 28">
            <a:extLst>
              <a:ext uri="{FF2B5EF4-FFF2-40B4-BE49-F238E27FC236}">
                <a16:creationId xmlns:a16="http://schemas.microsoft.com/office/drawing/2014/main" id="{6BC6BEB5-81D8-4A01-8C6B-50597B06FE21}"/>
              </a:ext>
            </a:extLst>
          </p:cNvPr>
          <p:cNvSpPr/>
          <p:nvPr/>
        </p:nvSpPr>
        <p:spPr>
          <a:xfrm>
            <a:off x="6800848" y="4597463"/>
            <a:ext cx="1133475" cy="65246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TextBox 29">
            <a:extLst>
              <a:ext uri="{FF2B5EF4-FFF2-40B4-BE49-F238E27FC236}">
                <a16:creationId xmlns:a16="http://schemas.microsoft.com/office/drawing/2014/main" id="{453B75D1-A62A-4391-97A0-B438FB0252C3}"/>
              </a:ext>
            </a:extLst>
          </p:cNvPr>
          <p:cNvSpPr txBox="1"/>
          <p:nvPr/>
        </p:nvSpPr>
        <p:spPr>
          <a:xfrm>
            <a:off x="6743700" y="4605678"/>
            <a:ext cx="1209674" cy="646331"/>
          </a:xfrm>
          <a:prstGeom prst="rect">
            <a:avLst/>
          </a:prstGeom>
          <a:noFill/>
          <a:ln w="28575">
            <a:noFill/>
          </a:ln>
        </p:spPr>
        <p:txBody>
          <a:bodyPr wrap="square" rtlCol="1">
            <a:spAutoFit/>
          </a:bodyPr>
          <a:lstStyle/>
          <a:p>
            <a:pPr algn="ctr"/>
            <a:r>
              <a:rPr lang="he-IL" dirty="0">
                <a:solidFill>
                  <a:srgbClr val="009999"/>
                </a:solidFill>
              </a:rPr>
              <a:t>הצגת נתוני תלמידים</a:t>
            </a:r>
          </a:p>
        </p:txBody>
      </p:sp>
      <p:sp>
        <p:nvSpPr>
          <p:cNvPr id="32" name="מלבן: פינות מעוגלות 31">
            <a:extLst>
              <a:ext uri="{FF2B5EF4-FFF2-40B4-BE49-F238E27FC236}">
                <a16:creationId xmlns:a16="http://schemas.microsoft.com/office/drawing/2014/main" id="{01E3559B-95B8-4888-9E5C-1ADD47329BBB}"/>
              </a:ext>
            </a:extLst>
          </p:cNvPr>
          <p:cNvSpPr/>
          <p:nvPr/>
        </p:nvSpPr>
        <p:spPr>
          <a:xfrm>
            <a:off x="8077198" y="4597463"/>
            <a:ext cx="1133475" cy="65246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TextBox 32">
            <a:extLst>
              <a:ext uri="{FF2B5EF4-FFF2-40B4-BE49-F238E27FC236}">
                <a16:creationId xmlns:a16="http://schemas.microsoft.com/office/drawing/2014/main" id="{ACA7AB07-59BC-4274-8A78-6CFE7DBDDFBA}"/>
              </a:ext>
            </a:extLst>
          </p:cNvPr>
          <p:cNvSpPr txBox="1"/>
          <p:nvPr/>
        </p:nvSpPr>
        <p:spPr>
          <a:xfrm>
            <a:off x="8077198" y="4739028"/>
            <a:ext cx="1133475" cy="369332"/>
          </a:xfrm>
          <a:prstGeom prst="rect">
            <a:avLst/>
          </a:prstGeom>
          <a:noFill/>
          <a:ln w="28575">
            <a:noFill/>
          </a:ln>
        </p:spPr>
        <p:txBody>
          <a:bodyPr wrap="square" rtlCol="1">
            <a:spAutoFit/>
          </a:bodyPr>
          <a:lstStyle/>
          <a:p>
            <a:pPr algn="ctr"/>
            <a:r>
              <a:rPr lang="he-IL" dirty="0">
                <a:solidFill>
                  <a:srgbClr val="009999"/>
                </a:solidFill>
              </a:rPr>
              <a:t>טסטים</a:t>
            </a:r>
          </a:p>
        </p:txBody>
      </p:sp>
      <p:sp>
        <p:nvSpPr>
          <p:cNvPr id="35" name="מלבן: פינות מעוגלות 34">
            <a:extLst>
              <a:ext uri="{FF2B5EF4-FFF2-40B4-BE49-F238E27FC236}">
                <a16:creationId xmlns:a16="http://schemas.microsoft.com/office/drawing/2014/main" id="{F6345746-6E10-412A-8DEE-FB06E5AE9347}"/>
              </a:ext>
            </a:extLst>
          </p:cNvPr>
          <p:cNvSpPr/>
          <p:nvPr/>
        </p:nvSpPr>
        <p:spPr>
          <a:xfrm>
            <a:off x="9353548" y="4576071"/>
            <a:ext cx="1133475" cy="65246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TextBox 35">
            <a:extLst>
              <a:ext uri="{FF2B5EF4-FFF2-40B4-BE49-F238E27FC236}">
                <a16:creationId xmlns:a16="http://schemas.microsoft.com/office/drawing/2014/main" id="{CC889E75-F709-4568-9A39-D20223566F6B}"/>
              </a:ext>
            </a:extLst>
          </p:cNvPr>
          <p:cNvSpPr txBox="1"/>
          <p:nvPr/>
        </p:nvSpPr>
        <p:spPr>
          <a:xfrm>
            <a:off x="9372598" y="4565236"/>
            <a:ext cx="1133475" cy="646331"/>
          </a:xfrm>
          <a:prstGeom prst="rect">
            <a:avLst/>
          </a:prstGeom>
          <a:noFill/>
          <a:ln w="28575">
            <a:noFill/>
          </a:ln>
        </p:spPr>
        <p:txBody>
          <a:bodyPr wrap="square" rtlCol="1">
            <a:spAutoFit/>
          </a:bodyPr>
          <a:lstStyle/>
          <a:p>
            <a:pPr algn="ctr"/>
            <a:r>
              <a:rPr lang="he-IL" dirty="0">
                <a:solidFill>
                  <a:srgbClr val="009999"/>
                </a:solidFill>
              </a:rPr>
              <a:t>מחיקה מהמערכת</a:t>
            </a:r>
          </a:p>
        </p:txBody>
      </p:sp>
      <p:grpSp>
        <p:nvGrpSpPr>
          <p:cNvPr id="37" name="קבוצה 36">
            <a:extLst>
              <a:ext uri="{FF2B5EF4-FFF2-40B4-BE49-F238E27FC236}">
                <a16:creationId xmlns:a16="http://schemas.microsoft.com/office/drawing/2014/main" id="{86E2D35E-F1EA-4D0A-BE01-B07389AFA687}"/>
              </a:ext>
            </a:extLst>
          </p:cNvPr>
          <p:cNvGrpSpPr/>
          <p:nvPr/>
        </p:nvGrpSpPr>
        <p:grpSpPr>
          <a:xfrm>
            <a:off x="1919287" y="3834904"/>
            <a:ext cx="1133475" cy="654546"/>
            <a:chOff x="5410200" y="1690688"/>
            <a:chExt cx="1714500" cy="654546"/>
          </a:xfrm>
        </p:grpSpPr>
        <p:sp>
          <p:nvSpPr>
            <p:cNvPr id="38" name="מלבן: פינות מעוגלות 37">
              <a:extLst>
                <a:ext uri="{FF2B5EF4-FFF2-40B4-BE49-F238E27FC236}">
                  <a16:creationId xmlns:a16="http://schemas.microsoft.com/office/drawing/2014/main" id="{05875D8A-5B9A-4979-8819-46142680F82E}"/>
                </a:ext>
              </a:extLst>
            </p:cNvPr>
            <p:cNvSpPr/>
            <p:nvPr/>
          </p:nvSpPr>
          <p:spPr>
            <a:xfrm>
              <a:off x="5410200" y="1690688"/>
              <a:ext cx="1714500" cy="65246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TextBox 38">
              <a:extLst>
                <a:ext uri="{FF2B5EF4-FFF2-40B4-BE49-F238E27FC236}">
                  <a16:creationId xmlns:a16="http://schemas.microsoft.com/office/drawing/2014/main" id="{537F7CD3-3F73-43C8-818C-60FC65840181}"/>
                </a:ext>
              </a:extLst>
            </p:cNvPr>
            <p:cNvSpPr txBox="1"/>
            <p:nvPr/>
          </p:nvSpPr>
          <p:spPr>
            <a:xfrm>
              <a:off x="5410200" y="1698903"/>
              <a:ext cx="1714500" cy="646331"/>
            </a:xfrm>
            <a:prstGeom prst="rect">
              <a:avLst/>
            </a:prstGeom>
            <a:noFill/>
            <a:ln w="28575">
              <a:noFill/>
            </a:ln>
          </p:spPr>
          <p:txBody>
            <a:bodyPr wrap="square" rtlCol="1">
              <a:spAutoFit/>
            </a:bodyPr>
            <a:lstStyle/>
            <a:p>
              <a:pPr algn="ctr"/>
              <a:r>
                <a:rPr lang="he-IL" dirty="0">
                  <a:solidFill>
                    <a:srgbClr val="009999"/>
                  </a:solidFill>
                </a:rPr>
                <a:t>הצגת פרטים</a:t>
              </a:r>
            </a:p>
          </p:txBody>
        </p:sp>
      </p:grpSp>
      <p:grpSp>
        <p:nvGrpSpPr>
          <p:cNvPr id="40" name="קבוצה 39">
            <a:extLst>
              <a:ext uri="{FF2B5EF4-FFF2-40B4-BE49-F238E27FC236}">
                <a16:creationId xmlns:a16="http://schemas.microsoft.com/office/drawing/2014/main" id="{46F82187-7D07-4349-BDF1-38303C25E580}"/>
              </a:ext>
            </a:extLst>
          </p:cNvPr>
          <p:cNvGrpSpPr/>
          <p:nvPr/>
        </p:nvGrpSpPr>
        <p:grpSpPr>
          <a:xfrm>
            <a:off x="3195637" y="3834904"/>
            <a:ext cx="1171575" cy="673596"/>
            <a:chOff x="5410200" y="1690688"/>
            <a:chExt cx="1772130" cy="673596"/>
          </a:xfrm>
        </p:grpSpPr>
        <p:sp>
          <p:nvSpPr>
            <p:cNvPr id="41" name="מלבן: פינות מעוגלות 40">
              <a:extLst>
                <a:ext uri="{FF2B5EF4-FFF2-40B4-BE49-F238E27FC236}">
                  <a16:creationId xmlns:a16="http://schemas.microsoft.com/office/drawing/2014/main" id="{051957E4-CA6A-4EAC-85A2-8CE1BFADED3E}"/>
                </a:ext>
              </a:extLst>
            </p:cNvPr>
            <p:cNvSpPr/>
            <p:nvPr/>
          </p:nvSpPr>
          <p:spPr>
            <a:xfrm>
              <a:off x="5410200" y="1690688"/>
              <a:ext cx="1714500" cy="65246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TextBox 41">
              <a:extLst>
                <a:ext uri="{FF2B5EF4-FFF2-40B4-BE49-F238E27FC236}">
                  <a16:creationId xmlns:a16="http://schemas.microsoft.com/office/drawing/2014/main" id="{B11BF832-92F4-414E-B567-8F9EAB94DC26}"/>
                </a:ext>
              </a:extLst>
            </p:cNvPr>
            <p:cNvSpPr txBox="1"/>
            <p:nvPr/>
          </p:nvSpPr>
          <p:spPr>
            <a:xfrm>
              <a:off x="5467830" y="1717953"/>
              <a:ext cx="1714500" cy="646331"/>
            </a:xfrm>
            <a:prstGeom prst="rect">
              <a:avLst/>
            </a:prstGeom>
            <a:noFill/>
            <a:ln w="28575">
              <a:noFill/>
            </a:ln>
          </p:spPr>
          <p:txBody>
            <a:bodyPr wrap="square" rtlCol="1">
              <a:spAutoFit/>
            </a:bodyPr>
            <a:lstStyle/>
            <a:p>
              <a:pPr algn="ctr"/>
              <a:r>
                <a:rPr lang="he-IL" dirty="0">
                  <a:solidFill>
                    <a:srgbClr val="009999"/>
                  </a:solidFill>
                </a:rPr>
                <a:t>עדכון פרטים</a:t>
              </a:r>
            </a:p>
          </p:txBody>
        </p:sp>
      </p:grpSp>
      <p:sp>
        <p:nvSpPr>
          <p:cNvPr id="44" name="מלבן: פינות מעוגלות 43">
            <a:extLst>
              <a:ext uri="{FF2B5EF4-FFF2-40B4-BE49-F238E27FC236}">
                <a16:creationId xmlns:a16="http://schemas.microsoft.com/office/drawing/2014/main" id="{35C88B44-5160-42F3-BDDB-372549EEBF84}"/>
              </a:ext>
            </a:extLst>
          </p:cNvPr>
          <p:cNvSpPr/>
          <p:nvPr/>
        </p:nvSpPr>
        <p:spPr>
          <a:xfrm>
            <a:off x="4471987" y="3813512"/>
            <a:ext cx="1133475" cy="65246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TextBox 44">
            <a:extLst>
              <a:ext uri="{FF2B5EF4-FFF2-40B4-BE49-F238E27FC236}">
                <a16:creationId xmlns:a16="http://schemas.microsoft.com/office/drawing/2014/main" id="{60F9B3E2-40F5-42CB-AEFA-B72983F7EC4A}"/>
              </a:ext>
            </a:extLst>
          </p:cNvPr>
          <p:cNvSpPr txBox="1"/>
          <p:nvPr/>
        </p:nvSpPr>
        <p:spPr>
          <a:xfrm>
            <a:off x="4471987" y="3840777"/>
            <a:ext cx="1133475" cy="646331"/>
          </a:xfrm>
          <a:prstGeom prst="rect">
            <a:avLst/>
          </a:prstGeom>
          <a:noFill/>
          <a:ln w="28575">
            <a:noFill/>
          </a:ln>
        </p:spPr>
        <p:txBody>
          <a:bodyPr wrap="square" rtlCol="1">
            <a:spAutoFit/>
          </a:bodyPr>
          <a:lstStyle/>
          <a:p>
            <a:pPr algn="ctr"/>
            <a:r>
              <a:rPr lang="he-IL" dirty="0">
                <a:solidFill>
                  <a:srgbClr val="009999"/>
                </a:solidFill>
              </a:rPr>
              <a:t>הרשמה למערכת</a:t>
            </a:r>
          </a:p>
        </p:txBody>
      </p:sp>
      <p:grpSp>
        <p:nvGrpSpPr>
          <p:cNvPr id="46" name="קבוצה 45">
            <a:extLst>
              <a:ext uri="{FF2B5EF4-FFF2-40B4-BE49-F238E27FC236}">
                <a16:creationId xmlns:a16="http://schemas.microsoft.com/office/drawing/2014/main" id="{9DB8EEBD-7C04-4E47-B6E1-F8ED20C49DB9}"/>
              </a:ext>
            </a:extLst>
          </p:cNvPr>
          <p:cNvGrpSpPr/>
          <p:nvPr/>
        </p:nvGrpSpPr>
        <p:grpSpPr>
          <a:xfrm>
            <a:off x="1881189" y="4599324"/>
            <a:ext cx="1209674" cy="654546"/>
            <a:chOff x="5323758" y="1690688"/>
            <a:chExt cx="1829759" cy="654546"/>
          </a:xfrm>
        </p:grpSpPr>
        <p:sp>
          <p:nvSpPr>
            <p:cNvPr id="47" name="מלבן: פינות מעוגלות 46">
              <a:extLst>
                <a:ext uri="{FF2B5EF4-FFF2-40B4-BE49-F238E27FC236}">
                  <a16:creationId xmlns:a16="http://schemas.microsoft.com/office/drawing/2014/main" id="{722526AF-627A-4A46-9EDE-5207EDACAC98}"/>
                </a:ext>
              </a:extLst>
            </p:cNvPr>
            <p:cNvSpPr/>
            <p:nvPr/>
          </p:nvSpPr>
          <p:spPr>
            <a:xfrm>
              <a:off x="5410200" y="1690688"/>
              <a:ext cx="1714500" cy="65246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TextBox 47">
              <a:extLst>
                <a:ext uri="{FF2B5EF4-FFF2-40B4-BE49-F238E27FC236}">
                  <a16:creationId xmlns:a16="http://schemas.microsoft.com/office/drawing/2014/main" id="{152FA4C8-1371-44F6-8570-8D69A3072932}"/>
                </a:ext>
              </a:extLst>
            </p:cNvPr>
            <p:cNvSpPr txBox="1"/>
            <p:nvPr/>
          </p:nvSpPr>
          <p:spPr>
            <a:xfrm>
              <a:off x="5323758" y="1698903"/>
              <a:ext cx="1829759" cy="646331"/>
            </a:xfrm>
            <a:prstGeom prst="rect">
              <a:avLst/>
            </a:prstGeom>
            <a:noFill/>
            <a:ln w="28575">
              <a:noFill/>
            </a:ln>
          </p:spPr>
          <p:txBody>
            <a:bodyPr wrap="square" rtlCol="1">
              <a:spAutoFit/>
            </a:bodyPr>
            <a:lstStyle/>
            <a:p>
              <a:pPr algn="ctr"/>
              <a:r>
                <a:rPr lang="he-IL" dirty="0">
                  <a:solidFill>
                    <a:srgbClr val="009999"/>
                  </a:solidFill>
                </a:rPr>
                <a:t>הטסטרים שלנו</a:t>
              </a:r>
            </a:p>
          </p:txBody>
        </p:sp>
      </p:grpSp>
      <p:grpSp>
        <p:nvGrpSpPr>
          <p:cNvPr id="49" name="קבוצה 48">
            <a:extLst>
              <a:ext uri="{FF2B5EF4-FFF2-40B4-BE49-F238E27FC236}">
                <a16:creationId xmlns:a16="http://schemas.microsoft.com/office/drawing/2014/main" id="{71984E4A-08BA-46A7-8293-3DDADF36EB64}"/>
              </a:ext>
            </a:extLst>
          </p:cNvPr>
          <p:cNvGrpSpPr/>
          <p:nvPr/>
        </p:nvGrpSpPr>
        <p:grpSpPr>
          <a:xfrm>
            <a:off x="3214687" y="4599324"/>
            <a:ext cx="1133475" cy="652462"/>
            <a:chOff x="5410200" y="1690688"/>
            <a:chExt cx="1714500" cy="652462"/>
          </a:xfrm>
        </p:grpSpPr>
        <p:sp>
          <p:nvSpPr>
            <p:cNvPr id="50" name="מלבן: פינות מעוגלות 49">
              <a:extLst>
                <a:ext uri="{FF2B5EF4-FFF2-40B4-BE49-F238E27FC236}">
                  <a16:creationId xmlns:a16="http://schemas.microsoft.com/office/drawing/2014/main" id="{08E069B2-9FEF-4562-9F31-01BC340E233F}"/>
                </a:ext>
              </a:extLst>
            </p:cNvPr>
            <p:cNvSpPr/>
            <p:nvPr/>
          </p:nvSpPr>
          <p:spPr>
            <a:xfrm>
              <a:off x="5410200" y="1690688"/>
              <a:ext cx="1714500" cy="65246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 name="TextBox 50">
              <a:extLst>
                <a:ext uri="{FF2B5EF4-FFF2-40B4-BE49-F238E27FC236}">
                  <a16:creationId xmlns:a16="http://schemas.microsoft.com/office/drawing/2014/main" id="{626501D5-D754-46F4-9760-D552247A1995}"/>
                </a:ext>
              </a:extLst>
            </p:cNvPr>
            <p:cNvSpPr txBox="1"/>
            <p:nvPr/>
          </p:nvSpPr>
          <p:spPr>
            <a:xfrm>
              <a:off x="5410200" y="1832253"/>
              <a:ext cx="1714500" cy="369332"/>
            </a:xfrm>
            <a:prstGeom prst="rect">
              <a:avLst/>
            </a:prstGeom>
            <a:noFill/>
            <a:ln w="28575">
              <a:noFill/>
            </a:ln>
          </p:spPr>
          <p:txBody>
            <a:bodyPr wrap="square" rtlCol="1">
              <a:spAutoFit/>
            </a:bodyPr>
            <a:lstStyle/>
            <a:p>
              <a:pPr algn="ctr"/>
              <a:r>
                <a:rPr lang="he-IL" dirty="0">
                  <a:solidFill>
                    <a:srgbClr val="009999"/>
                  </a:solidFill>
                </a:rPr>
                <a:t>טסטים</a:t>
              </a:r>
            </a:p>
          </p:txBody>
        </p:sp>
      </p:grpSp>
      <p:grpSp>
        <p:nvGrpSpPr>
          <p:cNvPr id="52" name="קבוצה 51">
            <a:extLst>
              <a:ext uri="{FF2B5EF4-FFF2-40B4-BE49-F238E27FC236}">
                <a16:creationId xmlns:a16="http://schemas.microsoft.com/office/drawing/2014/main" id="{26F4D231-9F36-43B6-92AC-2E48F1399956}"/>
              </a:ext>
            </a:extLst>
          </p:cNvPr>
          <p:cNvGrpSpPr/>
          <p:nvPr/>
        </p:nvGrpSpPr>
        <p:grpSpPr>
          <a:xfrm>
            <a:off x="4491037" y="4567097"/>
            <a:ext cx="1152525" cy="663297"/>
            <a:chOff x="5410200" y="1679853"/>
            <a:chExt cx="1743315" cy="663297"/>
          </a:xfrm>
        </p:grpSpPr>
        <p:sp>
          <p:nvSpPr>
            <p:cNvPr id="53" name="מלבן: פינות מעוגלות 52">
              <a:extLst>
                <a:ext uri="{FF2B5EF4-FFF2-40B4-BE49-F238E27FC236}">
                  <a16:creationId xmlns:a16="http://schemas.microsoft.com/office/drawing/2014/main" id="{E370678F-C78A-455F-9673-4C87F0FA9269}"/>
                </a:ext>
              </a:extLst>
            </p:cNvPr>
            <p:cNvSpPr/>
            <p:nvPr/>
          </p:nvSpPr>
          <p:spPr>
            <a:xfrm>
              <a:off x="5410200" y="1690688"/>
              <a:ext cx="1714500" cy="65246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TextBox 53">
              <a:extLst>
                <a:ext uri="{FF2B5EF4-FFF2-40B4-BE49-F238E27FC236}">
                  <a16:creationId xmlns:a16="http://schemas.microsoft.com/office/drawing/2014/main" id="{02DF3D53-DD49-47CD-A025-73EC7E7B3A05}"/>
                </a:ext>
              </a:extLst>
            </p:cNvPr>
            <p:cNvSpPr txBox="1"/>
            <p:nvPr/>
          </p:nvSpPr>
          <p:spPr>
            <a:xfrm>
              <a:off x="5439015" y="1679853"/>
              <a:ext cx="1714500" cy="646331"/>
            </a:xfrm>
            <a:prstGeom prst="rect">
              <a:avLst/>
            </a:prstGeom>
            <a:noFill/>
            <a:ln w="28575">
              <a:noFill/>
            </a:ln>
          </p:spPr>
          <p:txBody>
            <a:bodyPr wrap="square" rtlCol="1">
              <a:spAutoFit/>
            </a:bodyPr>
            <a:lstStyle/>
            <a:p>
              <a:pPr algn="ctr"/>
              <a:r>
                <a:rPr lang="he-IL" dirty="0">
                  <a:solidFill>
                    <a:srgbClr val="009999"/>
                  </a:solidFill>
                </a:rPr>
                <a:t>מחיקה מהמערכת</a:t>
              </a:r>
            </a:p>
          </p:txBody>
        </p:sp>
      </p:grpSp>
      <p:cxnSp>
        <p:nvCxnSpPr>
          <p:cNvPr id="56" name="מחבר ישר 55">
            <a:extLst>
              <a:ext uri="{FF2B5EF4-FFF2-40B4-BE49-F238E27FC236}">
                <a16:creationId xmlns:a16="http://schemas.microsoft.com/office/drawing/2014/main" id="{B0135A4E-505C-4EB9-8A47-C3F0041DB4E9}"/>
              </a:ext>
            </a:extLst>
          </p:cNvPr>
          <p:cNvCxnSpPr>
            <a:cxnSpLocks/>
          </p:cNvCxnSpPr>
          <p:nvPr/>
        </p:nvCxnSpPr>
        <p:spPr>
          <a:xfrm flipH="1">
            <a:off x="4567241" y="2514661"/>
            <a:ext cx="778667" cy="258833"/>
          </a:xfrm>
          <a:prstGeom prst="line">
            <a:avLst/>
          </a:prstGeom>
          <a:ln w="28575">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57" name="מחבר ישר 56">
            <a:extLst>
              <a:ext uri="{FF2B5EF4-FFF2-40B4-BE49-F238E27FC236}">
                <a16:creationId xmlns:a16="http://schemas.microsoft.com/office/drawing/2014/main" id="{5C369A14-B9FA-44CA-900C-CCB9E9659D38}"/>
              </a:ext>
            </a:extLst>
          </p:cNvPr>
          <p:cNvCxnSpPr>
            <a:cxnSpLocks/>
          </p:cNvCxnSpPr>
          <p:nvPr/>
        </p:nvCxnSpPr>
        <p:spPr>
          <a:xfrm flipH="1" flipV="1">
            <a:off x="7019927" y="2450974"/>
            <a:ext cx="766758" cy="360748"/>
          </a:xfrm>
          <a:prstGeom prst="line">
            <a:avLst/>
          </a:prstGeom>
          <a:ln w="28575">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70" name="מחבר ישר 69">
            <a:extLst>
              <a:ext uri="{FF2B5EF4-FFF2-40B4-BE49-F238E27FC236}">
                <a16:creationId xmlns:a16="http://schemas.microsoft.com/office/drawing/2014/main" id="{5682E50B-19BF-431E-A6B9-7D6649728493}"/>
              </a:ext>
            </a:extLst>
          </p:cNvPr>
          <p:cNvCxnSpPr>
            <a:cxnSpLocks/>
            <a:endCxn id="62" idx="0"/>
          </p:cNvCxnSpPr>
          <p:nvPr/>
        </p:nvCxnSpPr>
        <p:spPr>
          <a:xfrm flipH="1">
            <a:off x="8667748" y="3403806"/>
            <a:ext cx="2" cy="19664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מחבר ישר 71">
            <a:extLst>
              <a:ext uri="{FF2B5EF4-FFF2-40B4-BE49-F238E27FC236}">
                <a16:creationId xmlns:a16="http://schemas.microsoft.com/office/drawing/2014/main" id="{2D294DA8-5AD8-47E1-B6BE-58D03E3CCEC3}"/>
              </a:ext>
            </a:extLst>
          </p:cNvPr>
          <p:cNvCxnSpPr>
            <a:cxnSpLocks/>
            <a:stCxn id="14" idx="2"/>
            <a:endCxn id="61" idx="0"/>
          </p:cNvCxnSpPr>
          <p:nvPr/>
        </p:nvCxnSpPr>
        <p:spPr>
          <a:xfrm flipH="1">
            <a:off x="3743325" y="3387856"/>
            <a:ext cx="4765" cy="21259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084523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2A5BE4-E342-46CE-80E2-AB6FA346D470}"/>
              </a:ext>
            </a:extLst>
          </p:cNvPr>
          <p:cNvSpPr txBox="1"/>
          <p:nvPr/>
        </p:nvSpPr>
        <p:spPr>
          <a:xfrm>
            <a:off x="989371" y="1003519"/>
            <a:ext cx="8015533" cy="769441"/>
          </a:xfrm>
          <a:prstGeom prst="rect">
            <a:avLst/>
          </a:prstGeom>
          <a:noFill/>
        </p:spPr>
        <p:txBody>
          <a:bodyPr wrap="square" rtlCol="1">
            <a:spAutoFit/>
          </a:bodyPr>
          <a:lstStyle/>
          <a:p>
            <a:r>
              <a:rPr lang="he-IL" sz="4400" b="1" dirty="0">
                <a:solidFill>
                  <a:srgbClr val="0070C0"/>
                </a:solidFill>
              </a:rPr>
              <a:t>קבצי ה</a:t>
            </a:r>
            <a:r>
              <a:rPr lang="en-US" sz="4400" b="1" dirty="0">
                <a:solidFill>
                  <a:srgbClr val="0070C0"/>
                </a:solidFill>
              </a:rPr>
              <a:t>XML</a:t>
            </a:r>
            <a:r>
              <a:rPr lang="he-IL" sz="4400" b="1" dirty="0">
                <a:solidFill>
                  <a:srgbClr val="0070C0"/>
                </a:solidFill>
              </a:rPr>
              <a:t> של הנתונים</a:t>
            </a:r>
          </a:p>
        </p:txBody>
      </p:sp>
      <p:sp>
        <p:nvSpPr>
          <p:cNvPr id="3" name="TextBox 2">
            <a:extLst>
              <a:ext uri="{FF2B5EF4-FFF2-40B4-BE49-F238E27FC236}">
                <a16:creationId xmlns:a16="http://schemas.microsoft.com/office/drawing/2014/main" id="{DB4FF072-93DB-47FF-B7E0-1C3C7DEA2A20}"/>
              </a:ext>
            </a:extLst>
          </p:cNvPr>
          <p:cNvSpPr txBox="1"/>
          <p:nvPr/>
        </p:nvSpPr>
        <p:spPr>
          <a:xfrm>
            <a:off x="3760841" y="2673175"/>
            <a:ext cx="4820522" cy="1938992"/>
          </a:xfrm>
          <a:prstGeom prst="rect">
            <a:avLst/>
          </a:prstGeom>
          <a:noFill/>
          <a:ln>
            <a:noFill/>
          </a:ln>
        </p:spPr>
        <p:txBody>
          <a:bodyPr wrap="square" rtlCol="1">
            <a:spAutoFit/>
          </a:bodyPr>
          <a:lstStyle/>
          <a:p>
            <a:pPr algn="ctr"/>
            <a:r>
              <a:rPr lang="he-IL" sz="2400" dirty="0">
                <a:solidFill>
                  <a:srgbClr val="009999"/>
                </a:solidFill>
              </a:rPr>
              <a:t>הנתונים ישמרו בתוך 4 קבצים נפרדים.</a:t>
            </a:r>
          </a:p>
          <a:p>
            <a:pPr algn="ctr"/>
            <a:r>
              <a:rPr lang="he-IL" sz="2400" dirty="0">
                <a:solidFill>
                  <a:srgbClr val="009999"/>
                </a:solidFill>
              </a:rPr>
              <a:t>קובץ לבוחנים, קובץ לתלמידים וקובץ למבחנים.</a:t>
            </a:r>
          </a:p>
          <a:p>
            <a:pPr algn="ctr"/>
            <a:r>
              <a:rPr lang="he-IL" sz="2400" dirty="0">
                <a:solidFill>
                  <a:srgbClr val="009999"/>
                </a:solidFill>
              </a:rPr>
              <a:t>ישנו קובץ נוסף בו ישמר מספר רץ שיקבע את מספר המבחן.</a:t>
            </a:r>
          </a:p>
        </p:txBody>
      </p:sp>
    </p:spTree>
    <p:extLst>
      <p:ext uri="{BB962C8B-B14F-4D97-AF65-F5344CB8AC3E}">
        <p14:creationId xmlns:p14="http://schemas.microsoft.com/office/powerpoint/2010/main" val="1391890546"/>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353BE0-F722-4EF3-9C4B-0FAD3B116E94}"/>
              </a:ext>
            </a:extLst>
          </p:cNvPr>
          <p:cNvSpPr txBox="1"/>
          <p:nvPr/>
        </p:nvSpPr>
        <p:spPr>
          <a:xfrm>
            <a:off x="4000384" y="103167"/>
            <a:ext cx="3412680" cy="707886"/>
          </a:xfrm>
          <a:prstGeom prst="rect">
            <a:avLst/>
          </a:prstGeom>
          <a:noFill/>
        </p:spPr>
        <p:txBody>
          <a:bodyPr wrap="square" rtlCol="1">
            <a:spAutoFit/>
          </a:bodyPr>
          <a:lstStyle/>
          <a:p>
            <a:r>
              <a:rPr lang="he-IL" sz="4000" b="1" dirty="0">
                <a:solidFill>
                  <a:srgbClr val="0070C0"/>
                </a:solidFill>
              </a:rPr>
              <a:t>קובץ של בוחן</a:t>
            </a:r>
          </a:p>
        </p:txBody>
      </p:sp>
      <p:sp>
        <p:nvSpPr>
          <p:cNvPr id="5" name="TextBox 4">
            <a:extLst>
              <a:ext uri="{FF2B5EF4-FFF2-40B4-BE49-F238E27FC236}">
                <a16:creationId xmlns:a16="http://schemas.microsoft.com/office/drawing/2014/main" id="{D8388162-01F4-4237-B2AA-2F57DA73943D}"/>
              </a:ext>
            </a:extLst>
          </p:cNvPr>
          <p:cNvSpPr txBox="1"/>
          <p:nvPr/>
        </p:nvSpPr>
        <p:spPr>
          <a:xfrm>
            <a:off x="1005257" y="769441"/>
            <a:ext cx="3827296" cy="6109365"/>
          </a:xfrm>
          <a:prstGeom prst="rect">
            <a:avLst/>
          </a:prstGeom>
          <a:noFill/>
        </p:spPr>
        <p:txBody>
          <a:bodyPr wrap="square" rtlCol="1">
            <a:spAutoFit/>
          </a:bodyPr>
          <a:lstStyle/>
          <a:p>
            <a:endParaRPr lang="he-IL" sz="1700" dirty="0">
              <a:solidFill>
                <a:srgbClr val="009999"/>
              </a:solidFill>
            </a:endParaRPr>
          </a:p>
          <a:p>
            <a:r>
              <a:rPr lang="he-IL" sz="1700" dirty="0">
                <a:solidFill>
                  <a:srgbClr val="009999"/>
                </a:solidFill>
              </a:rPr>
              <a:t>ת.ז הבוחן</a:t>
            </a:r>
          </a:p>
          <a:p>
            <a:r>
              <a:rPr lang="he-IL" sz="1700" dirty="0">
                <a:solidFill>
                  <a:srgbClr val="009999"/>
                </a:solidFill>
              </a:rPr>
              <a:t>שם משפחה </a:t>
            </a:r>
          </a:p>
          <a:p>
            <a:r>
              <a:rPr lang="he-IL" sz="1700" dirty="0">
                <a:solidFill>
                  <a:srgbClr val="009999"/>
                </a:solidFill>
              </a:rPr>
              <a:t>שם פרטי </a:t>
            </a:r>
          </a:p>
          <a:p>
            <a:r>
              <a:rPr lang="he-IL" sz="1700" dirty="0">
                <a:solidFill>
                  <a:srgbClr val="009999"/>
                </a:solidFill>
              </a:rPr>
              <a:t>דוא"ל </a:t>
            </a:r>
          </a:p>
          <a:p>
            <a:r>
              <a:rPr lang="he-IL" sz="1700" dirty="0">
                <a:solidFill>
                  <a:srgbClr val="009999"/>
                </a:solidFill>
              </a:rPr>
              <a:t>תאריך לידה</a:t>
            </a:r>
          </a:p>
          <a:p>
            <a:r>
              <a:rPr lang="he-IL" sz="1700" dirty="0">
                <a:solidFill>
                  <a:srgbClr val="009999"/>
                </a:solidFill>
              </a:rPr>
              <a:t>מין</a:t>
            </a:r>
          </a:p>
          <a:p>
            <a:r>
              <a:rPr lang="he-IL" sz="1700" dirty="0">
                <a:solidFill>
                  <a:srgbClr val="009999"/>
                </a:solidFill>
              </a:rPr>
              <a:t>מספר פלאפון</a:t>
            </a:r>
          </a:p>
          <a:p>
            <a:r>
              <a:rPr lang="he-IL" sz="1700" dirty="0">
                <a:solidFill>
                  <a:srgbClr val="009999"/>
                </a:solidFill>
              </a:rPr>
              <a:t>כתובת:</a:t>
            </a:r>
          </a:p>
          <a:p>
            <a:r>
              <a:rPr lang="he-IL" sz="1700" dirty="0">
                <a:solidFill>
                  <a:srgbClr val="009999"/>
                </a:solidFill>
              </a:rPr>
              <a:t>רחוב</a:t>
            </a:r>
          </a:p>
          <a:p>
            <a:r>
              <a:rPr lang="he-IL" sz="1700" dirty="0">
                <a:solidFill>
                  <a:srgbClr val="009999"/>
                </a:solidFill>
              </a:rPr>
              <a:t>מס' בניין</a:t>
            </a:r>
          </a:p>
          <a:p>
            <a:r>
              <a:rPr lang="he-IL" sz="1700" dirty="0">
                <a:solidFill>
                  <a:srgbClr val="009999"/>
                </a:solidFill>
              </a:rPr>
              <a:t>עיר</a:t>
            </a:r>
          </a:p>
          <a:p>
            <a:endParaRPr lang="he-IL" sz="700" dirty="0">
              <a:solidFill>
                <a:srgbClr val="009999"/>
              </a:solidFill>
            </a:endParaRPr>
          </a:p>
          <a:p>
            <a:r>
              <a:rPr lang="he-IL" sz="1700" dirty="0">
                <a:solidFill>
                  <a:srgbClr val="009999"/>
                </a:solidFill>
              </a:rPr>
              <a:t>מס' שנות ניסיון</a:t>
            </a:r>
          </a:p>
          <a:p>
            <a:r>
              <a:rPr lang="he-IL" sz="1700" dirty="0">
                <a:solidFill>
                  <a:srgbClr val="009999"/>
                </a:solidFill>
              </a:rPr>
              <a:t>מס' מקסימלי של טסטים בשבוע</a:t>
            </a:r>
          </a:p>
          <a:p>
            <a:r>
              <a:rPr lang="he-IL" sz="1700" dirty="0">
                <a:solidFill>
                  <a:srgbClr val="009999"/>
                </a:solidFill>
              </a:rPr>
              <a:t>סוג הרכב</a:t>
            </a:r>
          </a:p>
          <a:p>
            <a:r>
              <a:rPr lang="he-IL" sz="1700" dirty="0">
                <a:solidFill>
                  <a:srgbClr val="009999"/>
                </a:solidFill>
              </a:rPr>
              <a:t>סוג תיבת ההילוכים</a:t>
            </a:r>
          </a:p>
          <a:p>
            <a:r>
              <a:rPr lang="he-IL" sz="1700" dirty="0">
                <a:solidFill>
                  <a:srgbClr val="009999"/>
                </a:solidFill>
              </a:rPr>
              <a:t>טבלה של שעות העבודה</a:t>
            </a:r>
          </a:p>
          <a:p>
            <a:r>
              <a:rPr lang="he-IL" sz="1700" dirty="0">
                <a:solidFill>
                  <a:srgbClr val="009999"/>
                </a:solidFill>
              </a:rPr>
              <a:t>מרחק מקסימלי לנקודת התחלה של טסט</a:t>
            </a:r>
          </a:p>
          <a:p>
            <a:r>
              <a:rPr lang="he-IL" sz="1700" dirty="0">
                <a:solidFill>
                  <a:srgbClr val="009999"/>
                </a:solidFill>
              </a:rPr>
              <a:t>סיסמה</a:t>
            </a:r>
          </a:p>
          <a:p>
            <a:r>
              <a:rPr lang="he-IL" sz="1700" dirty="0">
                <a:solidFill>
                  <a:srgbClr val="009999"/>
                </a:solidFill>
              </a:rPr>
              <a:t>גיל</a:t>
            </a:r>
          </a:p>
          <a:p>
            <a:r>
              <a:rPr lang="he-IL" sz="1700" dirty="0">
                <a:solidFill>
                  <a:srgbClr val="009999"/>
                </a:solidFill>
              </a:rPr>
              <a:t>האם הבוחן תושב ישראל</a:t>
            </a:r>
          </a:p>
          <a:p>
            <a:endParaRPr lang="he-IL" sz="1700" dirty="0">
              <a:solidFill>
                <a:srgbClr val="009999"/>
              </a:solidFill>
            </a:endParaRPr>
          </a:p>
        </p:txBody>
      </p:sp>
      <p:pic>
        <p:nvPicPr>
          <p:cNvPr id="6" name="תמונה 5">
            <a:extLst>
              <a:ext uri="{FF2B5EF4-FFF2-40B4-BE49-F238E27FC236}">
                <a16:creationId xmlns:a16="http://schemas.microsoft.com/office/drawing/2014/main" id="{C103A766-EA03-47F8-8161-72175DF790B8}"/>
              </a:ext>
            </a:extLst>
          </p:cNvPr>
          <p:cNvPicPr>
            <a:picLocks noChangeAspect="1"/>
          </p:cNvPicPr>
          <p:nvPr/>
        </p:nvPicPr>
        <p:blipFill rotWithShape="1">
          <a:blip r:embed="rId2"/>
          <a:srcRect l="2625" t="19762" r="60294" b="21986"/>
          <a:stretch/>
        </p:blipFill>
        <p:spPr>
          <a:xfrm>
            <a:off x="4942278" y="952321"/>
            <a:ext cx="6411957" cy="5663089"/>
          </a:xfrm>
          <a:prstGeom prst="rect">
            <a:avLst/>
          </a:prstGeom>
        </p:spPr>
      </p:pic>
      <p:sp>
        <p:nvSpPr>
          <p:cNvPr id="3" name="Rectangle 2">
            <a:extLst>
              <a:ext uri="{FF2B5EF4-FFF2-40B4-BE49-F238E27FC236}">
                <a16:creationId xmlns:a16="http://schemas.microsoft.com/office/drawing/2014/main" id="{602FA70E-5EC5-4164-AB43-9449C84F7C6C}"/>
              </a:ext>
            </a:extLst>
          </p:cNvPr>
          <p:cNvSpPr/>
          <p:nvPr/>
        </p:nvSpPr>
        <p:spPr>
          <a:xfrm>
            <a:off x="4838482" y="820347"/>
            <a:ext cx="6875581" cy="5878286"/>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TextBox 6">
            <a:extLst>
              <a:ext uri="{FF2B5EF4-FFF2-40B4-BE49-F238E27FC236}">
                <a16:creationId xmlns:a16="http://schemas.microsoft.com/office/drawing/2014/main" id="{D62D201A-7036-4F74-BB90-5AE852512545}"/>
              </a:ext>
            </a:extLst>
          </p:cNvPr>
          <p:cNvSpPr txBox="1"/>
          <p:nvPr/>
        </p:nvSpPr>
        <p:spPr>
          <a:xfrm>
            <a:off x="7886767" y="5049703"/>
            <a:ext cx="3827296" cy="353943"/>
          </a:xfrm>
          <a:prstGeom prst="rect">
            <a:avLst/>
          </a:prstGeom>
          <a:noFill/>
        </p:spPr>
        <p:txBody>
          <a:bodyPr wrap="square" rtlCol="1">
            <a:spAutoFit/>
          </a:bodyPr>
          <a:lstStyle/>
          <a:p>
            <a:r>
              <a:rPr lang="he-IL" sz="1700" b="1" dirty="0"/>
              <a:t>...</a:t>
            </a:r>
          </a:p>
        </p:txBody>
      </p:sp>
    </p:spTree>
    <p:extLst>
      <p:ext uri="{BB962C8B-B14F-4D97-AF65-F5344CB8AC3E}">
        <p14:creationId xmlns:p14="http://schemas.microsoft.com/office/powerpoint/2010/main" val="389824186"/>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9F7E95-3718-4229-B742-809C3E3A7807}"/>
              </a:ext>
            </a:extLst>
          </p:cNvPr>
          <p:cNvSpPr txBox="1"/>
          <p:nvPr/>
        </p:nvSpPr>
        <p:spPr>
          <a:xfrm>
            <a:off x="4454971" y="61553"/>
            <a:ext cx="3412680" cy="707886"/>
          </a:xfrm>
          <a:prstGeom prst="rect">
            <a:avLst/>
          </a:prstGeom>
          <a:noFill/>
        </p:spPr>
        <p:txBody>
          <a:bodyPr wrap="square" rtlCol="1">
            <a:spAutoFit/>
          </a:bodyPr>
          <a:lstStyle/>
          <a:p>
            <a:r>
              <a:rPr lang="he-IL" sz="4000" b="1" dirty="0">
                <a:solidFill>
                  <a:srgbClr val="0070C0"/>
                </a:solidFill>
              </a:rPr>
              <a:t>קובץ של נבחן</a:t>
            </a:r>
          </a:p>
        </p:txBody>
      </p:sp>
      <p:sp>
        <p:nvSpPr>
          <p:cNvPr id="3" name="TextBox 2">
            <a:extLst>
              <a:ext uri="{FF2B5EF4-FFF2-40B4-BE49-F238E27FC236}">
                <a16:creationId xmlns:a16="http://schemas.microsoft.com/office/drawing/2014/main" id="{572B3775-B03C-43DA-BEC8-1C1AFC3858CD}"/>
              </a:ext>
            </a:extLst>
          </p:cNvPr>
          <p:cNvSpPr txBox="1"/>
          <p:nvPr/>
        </p:nvSpPr>
        <p:spPr>
          <a:xfrm>
            <a:off x="182880" y="769441"/>
            <a:ext cx="5290336" cy="6063198"/>
          </a:xfrm>
          <a:prstGeom prst="rect">
            <a:avLst/>
          </a:prstGeom>
          <a:noFill/>
        </p:spPr>
        <p:txBody>
          <a:bodyPr wrap="square" rtlCol="1">
            <a:spAutoFit/>
          </a:bodyPr>
          <a:lstStyle/>
          <a:p>
            <a:endParaRPr lang="he-IL" sz="1400" dirty="0">
              <a:solidFill>
                <a:srgbClr val="009999"/>
              </a:solidFill>
            </a:endParaRPr>
          </a:p>
          <a:p>
            <a:r>
              <a:rPr lang="he-IL" dirty="0">
                <a:solidFill>
                  <a:srgbClr val="009999"/>
                </a:solidFill>
              </a:rPr>
              <a:t>ת.ז הבוחן</a:t>
            </a:r>
          </a:p>
          <a:p>
            <a:r>
              <a:rPr lang="he-IL" dirty="0">
                <a:solidFill>
                  <a:srgbClr val="009999"/>
                </a:solidFill>
              </a:rPr>
              <a:t>שם פרטי </a:t>
            </a:r>
          </a:p>
          <a:p>
            <a:r>
              <a:rPr lang="he-IL" dirty="0">
                <a:solidFill>
                  <a:srgbClr val="009999"/>
                </a:solidFill>
              </a:rPr>
              <a:t>שם משפחה </a:t>
            </a:r>
          </a:p>
          <a:p>
            <a:r>
              <a:rPr lang="he-IL" dirty="0">
                <a:solidFill>
                  <a:srgbClr val="009999"/>
                </a:solidFill>
              </a:rPr>
              <a:t>דוא"ל </a:t>
            </a:r>
          </a:p>
          <a:p>
            <a:r>
              <a:rPr lang="he-IL" dirty="0">
                <a:solidFill>
                  <a:srgbClr val="009999"/>
                </a:solidFill>
              </a:rPr>
              <a:t>מין</a:t>
            </a:r>
          </a:p>
          <a:p>
            <a:r>
              <a:rPr lang="he-IL" dirty="0">
                <a:solidFill>
                  <a:srgbClr val="009999"/>
                </a:solidFill>
              </a:rPr>
              <a:t>מספר פלאפון</a:t>
            </a:r>
          </a:p>
          <a:p>
            <a:r>
              <a:rPr lang="he-IL" dirty="0">
                <a:solidFill>
                  <a:srgbClr val="009999"/>
                </a:solidFill>
              </a:rPr>
              <a:t>כתובת:</a:t>
            </a:r>
          </a:p>
          <a:p>
            <a:r>
              <a:rPr lang="he-IL" dirty="0">
                <a:solidFill>
                  <a:srgbClr val="009999"/>
                </a:solidFill>
              </a:rPr>
              <a:t>רחוב</a:t>
            </a:r>
          </a:p>
          <a:p>
            <a:r>
              <a:rPr lang="he-IL" dirty="0">
                <a:solidFill>
                  <a:srgbClr val="009999"/>
                </a:solidFill>
              </a:rPr>
              <a:t>מס' בניין</a:t>
            </a:r>
          </a:p>
          <a:p>
            <a:r>
              <a:rPr lang="he-IL" dirty="0">
                <a:solidFill>
                  <a:srgbClr val="009999"/>
                </a:solidFill>
              </a:rPr>
              <a:t>עיר</a:t>
            </a:r>
          </a:p>
          <a:p>
            <a:endParaRPr lang="he-IL" sz="1400" dirty="0">
              <a:solidFill>
                <a:srgbClr val="009999"/>
              </a:solidFill>
            </a:endParaRPr>
          </a:p>
          <a:p>
            <a:r>
              <a:rPr lang="he-IL" dirty="0">
                <a:solidFill>
                  <a:srgbClr val="009999"/>
                </a:solidFill>
              </a:rPr>
              <a:t>תאריך לידה</a:t>
            </a:r>
          </a:p>
          <a:p>
            <a:r>
              <a:rPr lang="he-IL" dirty="0">
                <a:solidFill>
                  <a:srgbClr val="009999"/>
                </a:solidFill>
              </a:rPr>
              <a:t>סוג הרכב</a:t>
            </a:r>
          </a:p>
          <a:p>
            <a:r>
              <a:rPr lang="he-IL" dirty="0">
                <a:solidFill>
                  <a:srgbClr val="009999"/>
                </a:solidFill>
              </a:rPr>
              <a:t>סוג תיבת ההילוכים</a:t>
            </a:r>
          </a:p>
          <a:p>
            <a:r>
              <a:rPr lang="he-IL" dirty="0">
                <a:solidFill>
                  <a:srgbClr val="009999"/>
                </a:solidFill>
              </a:rPr>
              <a:t>שם בית הספר לנהיגה</a:t>
            </a:r>
          </a:p>
          <a:p>
            <a:r>
              <a:rPr lang="he-IL" dirty="0">
                <a:solidFill>
                  <a:srgbClr val="009999"/>
                </a:solidFill>
              </a:rPr>
              <a:t>שם מורה הנהיגה</a:t>
            </a:r>
          </a:p>
          <a:p>
            <a:r>
              <a:rPr lang="he-IL" dirty="0">
                <a:solidFill>
                  <a:srgbClr val="009999"/>
                </a:solidFill>
              </a:rPr>
              <a:t>מס' שיעורים שהנבחן עשה</a:t>
            </a:r>
          </a:p>
          <a:p>
            <a:r>
              <a:rPr lang="he-IL" dirty="0">
                <a:solidFill>
                  <a:srgbClr val="009999"/>
                </a:solidFill>
              </a:rPr>
              <a:t>גיל</a:t>
            </a:r>
          </a:p>
          <a:p>
            <a:r>
              <a:rPr lang="he-IL" dirty="0">
                <a:solidFill>
                  <a:srgbClr val="009999"/>
                </a:solidFill>
              </a:rPr>
              <a:t>האם הנבחן תושב ישראל</a:t>
            </a:r>
          </a:p>
          <a:p>
            <a:r>
              <a:rPr lang="he-IL" dirty="0">
                <a:solidFill>
                  <a:srgbClr val="009999"/>
                </a:solidFill>
              </a:rPr>
              <a:t>כמות המבחנים אליהם התלמיד רשום (בין אם עבר או לא)</a:t>
            </a:r>
          </a:p>
          <a:p>
            <a:endParaRPr lang="he-IL" dirty="0">
              <a:solidFill>
                <a:srgbClr val="009999"/>
              </a:solidFill>
            </a:endParaRPr>
          </a:p>
        </p:txBody>
      </p:sp>
      <p:pic>
        <p:nvPicPr>
          <p:cNvPr id="5" name="תמונה 4">
            <a:extLst>
              <a:ext uri="{FF2B5EF4-FFF2-40B4-BE49-F238E27FC236}">
                <a16:creationId xmlns:a16="http://schemas.microsoft.com/office/drawing/2014/main" id="{2B4ABD5B-C059-40F9-B5E9-27708F0F2D20}"/>
              </a:ext>
            </a:extLst>
          </p:cNvPr>
          <p:cNvPicPr>
            <a:picLocks noChangeAspect="1"/>
          </p:cNvPicPr>
          <p:nvPr/>
        </p:nvPicPr>
        <p:blipFill rotWithShape="1">
          <a:blip r:embed="rId2"/>
          <a:srcRect l="4499" t="19540" r="59212" b="21986"/>
          <a:stretch/>
        </p:blipFill>
        <p:spPr>
          <a:xfrm>
            <a:off x="5473216" y="769440"/>
            <a:ext cx="6535904" cy="5920919"/>
          </a:xfrm>
          <a:prstGeom prst="rect">
            <a:avLst/>
          </a:prstGeom>
        </p:spPr>
      </p:pic>
      <p:sp>
        <p:nvSpPr>
          <p:cNvPr id="6" name="Rectangle 5">
            <a:extLst>
              <a:ext uri="{FF2B5EF4-FFF2-40B4-BE49-F238E27FC236}">
                <a16:creationId xmlns:a16="http://schemas.microsoft.com/office/drawing/2014/main" id="{144FFFD8-C5D3-4822-AF4A-5AE825871FFA}"/>
              </a:ext>
            </a:extLst>
          </p:cNvPr>
          <p:cNvSpPr/>
          <p:nvPr/>
        </p:nvSpPr>
        <p:spPr>
          <a:xfrm>
            <a:off x="5473217" y="769439"/>
            <a:ext cx="6535904" cy="5920919"/>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53146774"/>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113F6C-ECE1-4939-B249-200CB7C8F411}"/>
              </a:ext>
            </a:extLst>
          </p:cNvPr>
          <p:cNvSpPr txBox="1"/>
          <p:nvPr/>
        </p:nvSpPr>
        <p:spPr>
          <a:xfrm>
            <a:off x="182880" y="698224"/>
            <a:ext cx="5290336" cy="9787295"/>
          </a:xfrm>
          <a:prstGeom prst="rect">
            <a:avLst/>
          </a:prstGeom>
          <a:noFill/>
        </p:spPr>
        <p:txBody>
          <a:bodyPr wrap="square" rtlCol="1">
            <a:spAutoFit/>
          </a:bodyPr>
          <a:lstStyle/>
          <a:p>
            <a:r>
              <a:rPr lang="he-IL" sz="1400" dirty="0">
                <a:solidFill>
                  <a:srgbClr val="009999"/>
                </a:solidFill>
              </a:rPr>
              <a:t>מספר מבחן</a:t>
            </a:r>
          </a:p>
          <a:p>
            <a:r>
              <a:rPr lang="he-IL" sz="1400" dirty="0">
                <a:solidFill>
                  <a:srgbClr val="009999"/>
                </a:solidFill>
              </a:rPr>
              <a:t>זמן הטסט</a:t>
            </a:r>
          </a:p>
          <a:p>
            <a:r>
              <a:rPr lang="he-IL" sz="1400" dirty="0">
                <a:solidFill>
                  <a:srgbClr val="009999"/>
                </a:solidFill>
              </a:rPr>
              <a:t>ת.ז של הבוחן</a:t>
            </a:r>
          </a:p>
          <a:p>
            <a:r>
              <a:rPr lang="he-IL" sz="1400" dirty="0">
                <a:solidFill>
                  <a:srgbClr val="009999"/>
                </a:solidFill>
              </a:rPr>
              <a:t>ת.ז של התלמיד</a:t>
            </a:r>
          </a:p>
          <a:p>
            <a:r>
              <a:rPr lang="he-IL" sz="1400" dirty="0">
                <a:solidFill>
                  <a:srgbClr val="009999"/>
                </a:solidFill>
              </a:rPr>
              <a:t>זמן ושעה (משתנה עזר) </a:t>
            </a:r>
          </a:p>
          <a:p>
            <a:r>
              <a:rPr lang="he-IL" sz="1400" dirty="0">
                <a:solidFill>
                  <a:srgbClr val="009999"/>
                </a:solidFill>
              </a:rPr>
              <a:t>נקודת התחלה של המבחן</a:t>
            </a:r>
          </a:p>
          <a:p>
            <a:r>
              <a:rPr lang="he-IL" sz="1400" dirty="0">
                <a:solidFill>
                  <a:srgbClr val="009999"/>
                </a:solidFill>
              </a:rPr>
              <a:t>האם התלמיד עבר את הטסט(כל עוד המבחן לא התקיים זה כאילו נכשל)</a:t>
            </a:r>
          </a:p>
          <a:p>
            <a:r>
              <a:rPr lang="he-IL" sz="1400" dirty="0">
                <a:solidFill>
                  <a:srgbClr val="009999"/>
                </a:solidFill>
              </a:rPr>
              <a:t>סוג תיבת ההילוכים</a:t>
            </a:r>
          </a:p>
          <a:p>
            <a:r>
              <a:rPr lang="he-IL" sz="1400" dirty="0">
                <a:solidFill>
                  <a:srgbClr val="009999"/>
                </a:solidFill>
              </a:rPr>
              <a:t>סוג הרכב</a:t>
            </a:r>
          </a:p>
          <a:p>
            <a:r>
              <a:rPr lang="he-IL" sz="1400" dirty="0">
                <a:solidFill>
                  <a:srgbClr val="009999"/>
                </a:solidFill>
              </a:rPr>
              <a:t>שליטה ברכב</a:t>
            </a:r>
          </a:p>
          <a:p>
            <a:r>
              <a:rPr lang="he-IL" sz="1400" dirty="0">
                <a:solidFill>
                  <a:srgbClr val="009999"/>
                </a:solidFill>
              </a:rPr>
              <a:t>שליטה כללית</a:t>
            </a:r>
          </a:p>
          <a:p>
            <a:r>
              <a:rPr lang="he-IL" sz="1400" dirty="0">
                <a:solidFill>
                  <a:srgbClr val="009999"/>
                </a:solidFill>
              </a:rPr>
              <a:t>איתות</a:t>
            </a:r>
          </a:p>
          <a:p>
            <a:r>
              <a:rPr lang="he-IL" sz="1400" dirty="0">
                <a:solidFill>
                  <a:srgbClr val="009999"/>
                </a:solidFill>
              </a:rPr>
              <a:t>מעבר חציה</a:t>
            </a:r>
          </a:p>
          <a:p>
            <a:r>
              <a:rPr lang="he-IL" sz="1400" dirty="0">
                <a:solidFill>
                  <a:srgbClr val="009999"/>
                </a:solidFill>
              </a:rPr>
              <a:t>מראות</a:t>
            </a:r>
          </a:p>
          <a:p>
            <a:r>
              <a:rPr lang="he-IL" sz="1400" dirty="0">
                <a:solidFill>
                  <a:srgbClr val="009999"/>
                </a:solidFill>
              </a:rPr>
              <a:t>תמרורים</a:t>
            </a:r>
          </a:p>
          <a:p>
            <a:r>
              <a:rPr lang="he-IL" sz="1400" dirty="0">
                <a:solidFill>
                  <a:srgbClr val="009999"/>
                </a:solidFill>
              </a:rPr>
              <a:t>קו עצירה</a:t>
            </a:r>
          </a:p>
          <a:p>
            <a:r>
              <a:rPr lang="he-IL" sz="1400" dirty="0">
                <a:solidFill>
                  <a:srgbClr val="009999"/>
                </a:solidFill>
              </a:rPr>
              <a:t>רמזורים</a:t>
            </a:r>
          </a:p>
          <a:p>
            <a:r>
              <a:rPr lang="he-IL" sz="1400" dirty="0">
                <a:solidFill>
                  <a:srgbClr val="009999"/>
                </a:solidFill>
              </a:rPr>
              <a:t>שליטה </a:t>
            </a:r>
            <a:r>
              <a:rPr lang="he-IL" sz="1400" dirty="0" err="1">
                <a:solidFill>
                  <a:srgbClr val="009999"/>
                </a:solidFill>
              </a:rPr>
              <a:t>בקלאץ</a:t>
            </a:r>
            <a:r>
              <a:rPr lang="he-IL" sz="1400" dirty="0">
                <a:solidFill>
                  <a:srgbClr val="009999"/>
                </a:solidFill>
              </a:rPr>
              <a:t> (בידני)</a:t>
            </a:r>
          </a:p>
          <a:p>
            <a:r>
              <a:rPr lang="he-IL" sz="1400" dirty="0">
                <a:solidFill>
                  <a:srgbClr val="009999"/>
                </a:solidFill>
              </a:rPr>
              <a:t>שליטה בהילוכים (בידני)</a:t>
            </a:r>
          </a:p>
          <a:p>
            <a:r>
              <a:rPr lang="he-IL" sz="1400" dirty="0">
                <a:solidFill>
                  <a:srgbClr val="009999"/>
                </a:solidFill>
              </a:rPr>
              <a:t>כניסה נכונה</a:t>
            </a:r>
          </a:p>
          <a:p>
            <a:r>
              <a:rPr lang="he-IL" sz="1400" dirty="0">
                <a:solidFill>
                  <a:srgbClr val="009999"/>
                </a:solidFill>
              </a:rPr>
              <a:t>יציאה נכונה</a:t>
            </a:r>
          </a:p>
          <a:p>
            <a:r>
              <a:rPr lang="he-IL" sz="1400" dirty="0">
                <a:solidFill>
                  <a:srgbClr val="009999"/>
                </a:solidFill>
              </a:rPr>
              <a:t>זכות קדימה</a:t>
            </a:r>
          </a:p>
          <a:p>
            <a:r>
              <a:rPr lang="he-IL" sz="1400" dirty="0">
                <a:solidFill>
                  <a:srgbClr val="009999"/>
                </a:solidFill>
              </a:rPr>
              <a:t>נגיעה בברקס</a:t>
            </a:r>
          </a:p>
          <a:p>
            <a:r>
              <a:rPr lang="he-IL" sz="1400" dirty="0">
                <a:solidFill>
                  <a:srgbClr val="009999"/>
                </a:solidFill>
              </a:rPr>
              <a:t>נגיעה בהגה</a:t>
            </a:r>
          </a:p>
          <a:p>
            <a:r>
              <a:rPr lang="he-IL" sz="1400" dirty="0">
                <a:solidFill>
                  <a:srgbClr val="009999"/>
                </a:solidFill>
              </a:rPr>
              <a:t>חניה</a:t>
            </a:r>
          </a:p>
          <a:p>
            <a:r>
              <a:rPr lang="he-IL" sz="1400" dirty="0">
                <a:solidFill>
                  <a:srgbClr val="009999"/>
                </a:solidFill>
              </a:rPr>
              <a:t>בדיקת הסביבה</a:t>
            </a:r>
          </a:p>
          <a:p>
            <a:r>
              <a:rPr lang="he-IL" sz="1400" dirty="0">
                <a:solidFill>
                  <a:srgbClr val="009999"/>
                </a:solidFill>
              </a:rPr>
              <a:t>תאריך של המבחן</a:t>
            </a:r>
          </a:p>
          <a:p>
            <a:r>
              <a:rPr lang="he-IL" sz="1400" dirty="0">
                <a:solidFill>
                  <a:srgbClr val="009999"/>
                </a:solidFill>
              </a:rPr>
              <a:t>שעה של המבחן</a:t>
            </a:r>
          </a:p>
          <a:p>
            <a:endParaRPr lang="he-IL" sz="1400" dirty="0">
              <a:solidFill>
                <a:srgbClr val="009999"/>
              </a:solidFill>
            </a:endParaRPr>
          </a:p>
          <a:p>
            <a:endParaRPr lang="he-IL" sz="1400" dirty="0">
              <a:solidFill>
                <a:srgbClr val="009999"/>
              </a:solidFill>
            </a:endParaRPr>
          </a:p>
          <a:p>
            <a:endParaRPr lang="he-IL" sz="1400" dirty="0">
              <a:solidFill>
                <a:srgbClr val="009999"/>
              </a:solidFill>
            </a:endParaRPr>
          </a:p>
          <a:p>
            <a:endParaRPr lang="he-IL" sz="1400" dirty="0">
              <a:solidFill>
                <a:srgbClr val="009999"/>
              </a:solidFill>
            </a:endParaRPr>
          </a:p>
          <a:p>
            <a:r>
              <a:rPr lang="he-IL" sz="1400" dirty="0">
                <a:solidFill>
                  <a:srgbClr val="009999"/>
                </a:solidFill>
              </a:rPr>
              <a:t>               </a:t>
            </a:r>
          </a:p>
          <a:p>
            <a:endParaRPr lang="he-IL" sz="1400" dirty="0">
              <a:solidFill>
                <a:srgbClr val="009999"/>
              </a:solidFill>
            </a:endParaRPr>
          </a:p>
          <a:p>
            <a:endParaRPr lang="he-IL" sz="1400" dirty="0">
              <a:solidFill>
                <a:srgbClr val="009999"/>
              </a:solidFill>
            </a:endParaRPr>
          </a:p>
          <a:p>
            <a:r>
              <a:rPr lang="he-IL" sz="1400" dirty="0">
                <a:solidFill>
                  <a:srgbClr val="009999"/>
                </a:solidFill>
              </a:rPr>
              <a:t>                     </a:t>
            </a:r>
          </a:p>
          <a:p>
            <a:endParaRPr lang="he-IL" sz="1400" dirty="0">
              <a:solidFill>
                <a:srgbClr val="009999"/>
              </a:solidFill>
            </a:endParaRPr>
          </a:p>
          <a:p>
            <a:endParaRPr lang="he-IL" sz="1400" dirty="0">
              <a:solidFill>
                <a:srgbClr val="009999"/>
              </a:solidFill>
            </a:endParaRPr>
          </a:p>
          <a:p>
            <a:endParaRPr lang="he-IL" sz="1400" dirty="0">
              <a:solidFill>
                <a:srgbClr val="009999"/>
              </a:solidFill>
            </a:endParaRPr>
          </a:p>
          <a:p>
            <a:endParaRPr lang="he-IL" sz="1400" dirty="0">
              <a:solidFill>
                <a:srgbClr val="009999"/>
              </a:solidFill>
            </a:endParaRPr>
          </a:p>
          <a:p>
            <a:endParaRPr lang="he-IL" sz="1400" dirty="0">
              <a:solidFill>
                <a:srgbClr val="009999"/>
              </a:solidFill>
            </a:endParaRPr>
          </a:p>
          <a:p>
            <a:endParaRPr lang="he-IL" sz="1400" dirty="0">
              <a:solidFill>
                <a:srgbClr val="009999"/>
              </a:solidFill>
            </a:endParaRPr>
          </a:p>
          <a:p>
            <a:endParaRPr lang="he-IL" sz="1400" dirty="0">
              <a:solidFill>
                <a:srgbClr val="009999"/>
              </a:solidFill>
            </a:endParaRPr>
          </a:p>
          <a:p>
            <a:endParaRPr lang="he-IL" sz="1400" dirty="0">
              <a:solidFill>
                <a:srgbClr val="009999"/>
              </a:solidFill>
            </a:endParaRPr>
          </a:p>
          <a:p>
            <a:endParaRPr lang="he-IL" sz="1400" dirty="0">
              <a:solidFill>
                <a:srgbClr val="009999"/>
              </a:solidFill>
            </a:endParaRPr>
          </a:p>
        </p:txBody>
      </p:sp>
      <p:pic>
        <p:nvPicPr>
          <p:cNvPr id="4" name="תמונה 3">
            <a:extLst>
              <a:ext uri="{FF2B5EF4-FFF2-40B4-BE49-F238E27FC236}">
                <a16:creationId xmlns:a16="http://schemas.microsoft.com/office/drawing/2014/main" id="{2887148C-CF3C-464A-BDF6-A35074326BF5}"/>
              </a:ext>
            </a:extLst>
          </p:cNvPr>
          <p:cNvPicPr>
            <a:picLocks noChangeAspect="1"/>
          </p:cNvPicPr>
          <p:nvPr/>
        </p:nvPicPr>
        <p:blipFill rotWithShape="1">
          <a:blip r:embed="rId2"/>
          <a:srcRect l="4355" t="14606" r="52253" b="13531"/>
          <a:stretch/>
        </p:blipFill>
        <p:spPr>
          <a:xfrm>
            <a:off x="5473216" y="546362"/>
            <a:ext cx="6744842" cy="6280288"/>
          </a:xfrm>
          <a:prstGeom prst="rect">
            <a:avLst/>
          </a:prstGeom>
        </p:spPr>
      </p:pic>
      <p:sp>
        <p:nvSpPr>
          <p:cNvPr id="7" name="סוגר מסולסל שמאלי 6">
            <a:extLst>
              <a:ext uri="{FF2B5EF4-FFF2-40B4-BE49-F238E27FC236}">
                <a16:creationId xmlns:a16="http://schemas.microsoft.com/office/drawing/2014/main" id="{4F3F5A58-E983-4BB2-B870-9DC0975AAE64}"/>
              </a:ext>
            </a:extLst>
          </p:cNvPr>
          <p:cNvSpPr/>
          <p:nvPr/>
        </p:nvSpPr>
        <p:spPr>
          <a:xfrm>
            <a:off x="3244814" y="2727525"/>
            <a:ext cx="771640" cy="3556382"/>
          </a:xfrm>
          <a:prstGeom prst="leftBrace">
            <a:avLst>
              <a:gd name="adj1" fmla="val 34839"/>
              <a:gd name="adj2" fmla="val 49426"/>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8" name="TextBox 7">
            <a:extLst>
              <a:ext uri="{FF2B5EF4-FFF2-40B4-BE49-F238E27FC236}">
                <a16:creationId xmlns:a16="http://schemas.microsoft.com/office/drawing/2014/main" id="{0E119459-5A0A-4000-96F6-544DEF799388}"/>
              </a:ext>
            </a:extLst>
          </p:cNvPr>
          <p:cNvSpPr txBox="1"/>
          <p:nvPr/>
        </p:nvSpPr>
        <p:spPr>
          <a:xfrm>
            <a:off x="482538" y="4307498"/>
            <a:ext cx="2394435" cy="307777"/>
          </a:xfrm>
          <a:prstGeom prst="rect">
            <a:avLst/>
          </a:prstGeom>
          <a:noFill/>
        </p:spPr>
        <p:txBody>
          <a:bodyPr wrap="square" rtlCol="1">
            <a:spAutoFit/>
          </a:bodyPr>
          <a:lstStyle/>
          <a:p>
            <a:r>
              <a:rPr lang="he-IL" sz="1400" dirty="0">
                <a:solidFill>
                  <a:srgbClr val="009999"/>
                </a:solidFill>
              </a:rPr>
              <a:t>קריטריונים לעבור טסט</a:t>
            </a:r>
          </a:p>
        </p:txBody>
      </p:sp>
      <p:sp>
        <p:nvSpPr>
          <p:cNvPr id="9" name="Rectangle 8">
            <a:extLst>
              <a:ext uri="{FF2B5EF4-FFF2-40B4-BE49-F238E27FC236}">
                <a16:creationId xmlns:a16="http://schemas.microsoft.com/office/drawing/2014/main" id="{AC72C714-C2FF-4EDD-A6A1-D2FAF10F9CA4}"/>
              </a:ext>
            </a:extLst>
          </p:cNvPr>
          <p:cNvSpPr/>
          <p:nvPr/>
        </p:nvSpPr>
        <p:spPr>
          <a:xfrm>
            <a:off x="5436641" y="541137"/>
            <a:ext cx="6632733" cy="628028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extBox 1">
            <a:extLst>
              <a:ext uri="{FF2B5EF4-FFF2-40B4-BE49-F238E27FC236}">
                <a16:creationId xmlns:a16="http://schemas.microsoft.com/office/drawing/2014/main" id="{6024C27A-FEE5-45C5-B0D9-D82E5BAC3480}"/>
              </a:ext>
            </a:extLst>
          </p:cNvPr>
          <p:cNvSpPr txBox="1"/>
          <p:nvPr/>
        </p:nvSpPr>
        <p:spPr>
          <a:xfrm>
            <a:off x="4085303" y="-31350"/>
            <a:ext cx="3782348" cy="707886"/>
          </a:xfrm>
          <a:prstGeom prst="rect">
            <a:avLst/>
          </a:prstGeom>
          <a:noFill/>
        </p:spPr>
        <p:txBody>
          <a:bodyPr wrap="square" rtlCol="1">
            <a:spAutoFit/>
          </a:bodyPr>
          <a:lstStyle/>
          <a:p>
            <a:r>
              <a:rPr lang="he-IL" sz="4000" b="1" dirty="0">
                <a:solidFill>
                  <a:srgbClr val="0070C0"/>
                </a:solidFill>
              </a:rPr>
              <a:t>קובץ של מבחן</a:t>
            </a:r>
          </a:p>
        </p:txBody>
      </p:sp>
    </p:spTree>
    <p:extLst>
      <p:ext uri="{BB962C8B-B14F-4D97-AF65-F5344CB8AC3E}">
        <p14:creationId xmlns:p14="http://schemas.microsoft.com/office/powerpoint/2010/main" val="3451958385"/>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מציין מיקום תוכן 2">
            <a:extLst>
              <a:ext uri="{FF2B5EF4-FFF2-40B4-BE49-F238E27FC236}">
                <a16:creationId xmlns:a16="http://schemas.microsoft.com/office/drawing/2014/main" id="{BA69071B-4421-45ED-9E1D-2CA6B6D51112}"/>
              </a:ext>
            </a:extLst>
          </p:cNvPr>
          <p:cNvSpPr txBox="1">
            <a:spLocks/>
          </p:cNvSpPr>
          <p:nvPr/>
        </p:nvSpPr>
        <p:spPr>
          <a:xfrm>
            <a:off x="1389706" y="2398132"/>
            <a:ext cx="9412587" cy="4459868"/>
          </a:xfrm>
          <a:prstGeom prst="rect">
            <a:avLst/>
          </a:prstGeom>
        </p:spPr>
        <p:txBody>
          <a:bodyPr>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he-IL" sz="2000" dirty="0">
                <a:solidFill>
                  <a:srgbClr val="009999"/>
                </a:solidFill>
              </a:rPr>
              <a:t>בתור אזרחיות שקיבלו רישיון הרגשנו טיפה אבודות, תהליך קבלת רישיון כרוך בהרבה בירוקרטיה ותהליכים שלא תמיד ידענו מה צריך לעשות בהם.</a:t>
            </a:r>
          </a:p>
          <a:p>
            <a:pPr marL="0" indent="0" algn="ctr">
              <a:lnSpc>
                <a:spcPct val="100000"/>
              </a:lnSpc>
              <a:spcBef>
                <a:spcPts val="0"/>
              </a:spcBef>
              <a:buFont typeface="Arial" panose="020B0604020202020204" pitchFamily="34" charset="0"/>
              <a:buNone/>
            </a:pPr>
            <a:r>
              <a:rPr lang="he-IL" sz="2000" dirty="0">
                <a:solidFill>
                  <a:srgbClr val="009999"/>
                </a:solidFill>
              </a:rPr>
              <a:t>ולכן רצינו להקל על הנבחנים, ריכזנו את כל המידע הדרוש לקבלת רישיון נהיגה ממבחן התאוריה ועד קבלת כרטיס הרישיון.</a:t>
            </a:r>
          </a:p>
          <a:p>
            <a:pPr marL="0" indent="0" algn="ctr">
              <a:lnSpc>
                <a:spcPct val="100000"/>
              </a:lnSpc>
              <a:spcBef>
                <a:spcPts val="0"/>
              </a:spcBef>
              <a:buFont typeface="Arial" panose="020B0604020202020204" pitchFamily="34" charset="0"/>
              <a:buNone/>
            </a:pPr>
            <a:r>
              <a:rPr lang="he-IL" sz="2000" dirty="0">
                <a:solidFill>
                  <a:srgbClr val="009999"/>
                </a:solidFill>
              </a:rPr>
              <a:t>במילים אחרות כל המידע שאנחנו היינו רוצות לדעת!</a:t>
            </a:r>
          </a:p>
        </p:txBody>
      </p:sp>
      <p:sp>
        <p:nvSpPr>
          <p:cNvPr id="8" name="כותרת 1">
            <a:extLst>
              <a:ext uri="{FF2B5EF4-FFF2-40B4-BE49-F238E27FC236}">
                <a16:creationId xmlns:a16="http://schemas.microsoft.com/office/drawing/2014/main" id="{40B69655-4A26-4522-A968-79BD9BE08BEB}"/>
              </a:ext>
            </a:extLst>
          </p:cNvPr>
          <p:cNvSpPr>
            <a:spLocks noGrp="1"/>
          </p:cNvSpPr>
          <p:nvPr>
            <p:ph type="title"/>
          </p:nvPr>
        </p:nvSpPr>
        <p:spPr>
          <a:xfrm>
            <a:off x="4700204" y="1072569"/>
            <a:ext cx="2791592" cy="1325563"/>
          </a:xfrm>
        </p:spPr>
        <p:txBody>
          <a:bodyPr/>
          <a:lstStyle/>
          <a:p>
            <a:r>
              <a:rPr lang="he-IL" b="1" dirty="0">
                <a:solidFill>
                  <a:srgbClr val="0070C0"/>
                </a:solidFill>
                <a:cs typeface="+mn-cs"/>
              </a:rPr>
              <a:t>האתר שלנו</a:t>
            </a:r>
          </a:p>
        </p:txBody>
      </p:sp>
    </p:spTree>
    <p:extLst>
      <p:ext uri="{BB962C8B-B14F-4D97-AF65-F5344CB8AC3E}">
        <p14:creationId xmlns:p14="http://schemas.microsoft.com/office/powerpoint/2010/main" val="392122217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67C7157-71CE-421B-BE90-C541E0618F7C}"/>
              </a:ext>
            </a:extLst>
          </p:cNvPr>
          <p:cNvGrpSpPr/>
          <p:nvPr/>
        </p:nvGrpSpPr>
        <p:grpSpPr>
          <a:xfrm>
            <a:off x="360173" y="0"/>
            <a:ext cx="10852984" cy="6710719"/>
            <a:chOff x="2053878" y="250434"/>
            <a:chExt cx="8312690" cy="5139979"/>
          </a:xfrm>
        </p:grpSpPr>
        <p:pic>
          <p:nvPicPr>
            <p:cNvPr id="5" name="Picture 4">
              <a:extLst>
                <a:ext uri="{FF2B5EF4-FFF2-40B4-BE49-F238E27FC236}">
                  <a16:creationId xmlns:a16="http://schemas.microsoft.com/office/drawing/2014/main" id="{5B9FB3B6-D935-423A-BE2C-5F4B111834D0}"/>
                </a:ext>
              </a:extLst>
            </p:cNvPr>
            <p:cNvPicPr>
              <a:picLocks noChangeAspect="1"/>
            </p:cNvPicPr>
            <p:nvPr/>
          </p:nvPicPr>
          <p:blipFill rotWithShape="1">
            <a:blip r:embed="rId2">
              <a:extLst>
                <a:ext uri="{28A0092B-C50C-407E-A947-70E740481C1C}">
                  <a14:useLocalDpi xmlns:a14="http://schemas.microsoft.com/office/drawing/2010/main" val="0"/>
                </a:ext>
              </a:extLst>
            </a:blip>
            <a:srcRect l="17250" t="18023" r="20428" b="8170"/>
            <a:stretch/>
          </p:blipFill>
          <p:spPr>
            <a:xfrm>
              <a:off x="2768460" y="331266"/>
              <a:ext cx="7598108" cy="5059147"/>
            </a:xfrm>
            <a:prstGeom prst="rect">
              <a:avLst/>
            </a:prstGeom>
            <a:ln>
              <a:noFill/>
            </a:ln>
          </p:spPr>
        </p:pic>
        <p:pic>
          <p:nvPicPr>
            <p:cNvPr id="6" name="Picture 5">
              <a:extLst>
                <a:ext uri="{FF2B5EF4-FFF2-40B4-BE49-F238E27FC236}">
                  <a16:creationId xmlns:a16="http://schemas.microsoft.com/office/drawing/2014/main" id="{6FD97FC0-AF25-40EE-801F-19D50CCECF95}"/>
                </a:ext>
              </a:extLst>
            </p:cNvPr>
            <p:cNvPicPr>
              <a:picLocks noChangeAspect="1"/>
            </p:cNvPicPr>
            <p:nvPr/>
          </p:nvPicPr>
          <p:blipFill rotWithShape="1">
            <a:blip r:embed="rId2">
              <a:extLst>
                <a:ext uri="{28A0092B-C50C-407E-A947-70E740481C1C}">
                  <a14:useLocalDpi xmlns:a14="http://schemas.microsoft.com/office/drawing/2010/main" val="0"/>
                </a:ext>
              </a:extLst>
            </a:blip>
            <a:srcRect l="2004" t="18023" r="84446" b="75091"/>
            <a:stretch/>
          </p:blipFill>
          <p:spPr>
            <a:xfrm>
              <a:off x="2053878" y="250434"/>
              <a:ext cx="1651951" cy="471991"/>
            </a:xfrm>
            <a:prstGeom prst="rect">
              <a:avLst/>
            </a:prstGeom>
            <a:ln>
              <a:noFill/>
            </a:ln>
          </p:spPr>
        </p:pic>
      </p:grpSp>
      <p:sp>
        <p:nvSpPr>
          <p:cNvPr id="8" name="Arrow: Down 20">
            <a:extLst>
              <a:ext uri="{FF2B5EF4-FFF2-40B4-BE49-F238E27FC236}">
                <a16:creationId xmlns:a16="http://schemas.microsoft.com/office/drawing/2014/main" id="{1BF325E4-29F4-4579-AF4A-D526217ACCE9}"/>
              </a:ext>
            </a:extLst>
          </p:cNvPr>
          <p:cNvSpPr/>
          <p:nvPr/>
        </p:nvSpPr>
        <p:spPr>
          <a:xfrm rot="7556015">
            <a:off x="9845079" y="816446"/>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9" name="Group 8">
            <a:extLst>
              <a:ext uri="{FF2B5EF4-FFF2-40B4-BE49-F238E27FC236}">
                <a16:creationId xmlns:a16="http://schemas.microsoft.com/office/drawing/2014/main" id="{C9E07B15-466E-4B40-8AFA-C2E8A452BE35}"/>
              </a:ext>
            </a:extLst>
          </p:cNvPr>
          <p:cNvGrpSpPr/>
          <p:nvPr/>
        </p:nvGrpSpPr>
        <p:grpSpPr>
          <a:xfrm>
            <a:off x="801408" y="0"/>
            <a:ext cx="10097466" cy="6586945"/>
            <a:chOff x="1364262" y="979191"/>
            <a:chExt cx="8161145" cy="5323812"/>
          </a:xfrm>
        </p:grpSpPr>
        <p:pic>
          <p:nvPicPr>
            <p:cNvPr id="10" name="Picture 9">
              <a:extLst>
                <a:ext uri="{FF2B5EF4-FFF2-40B4-BE49-F238E27FC236}">
                  <a16:creationId xmlns:a16="http://schemas.microsoft.com/office/drawing/2014/main" id="{09D9AE61-4E08-4D3A-8D82-D67C1E8C8522}"/>
                </a:ext>
              </a:extLst>
            </p:cNvPr>
            <p:cNvPicPr>
              <a:picLocks noChangeAspect="1"/>
            </p:cNvPicPr>
            <p:nvPr/>
          </p:nvPicPr>
          <p:blipFill rotWithShape="1">
            <a:blip r:embed="rId3">
              <a:extLst>
                <a:ext uri="{28A0092B-C50C-407E-A947-70E740481C1C}">
                  <a14:useLocalDpi xmlns:a14="http://schemas.microsoft.com/office/drawing/2010/main" val="0"/>
                </a:ext>
              </a:extLst>
            </a:blip>
            <a:srcRect l="19932" t="17952" r="21873" b="8072"/>
            <a:stretch/>
          </p:blipFill>
          <p:spPr>
            <a:xfrm>
              <a:off x="2430250" y="1232240"/>
              <a:ext cx="7095157" cy="5070763"/>
            </a:xfrm>
            <a:prstGeom prst="rect">
              <a:avLst/>
            </a:prstGeom>
          </p:spPr>
        </p:pic>
        <p:pic>
          <p:nvPicPr>
            <p:cNvPr id="11" name="Picture 10">
              <a:extLst>
                <a:ext uri="{FF2B5EF4-FFF2-40B4-BE49-F238E27FC236}">
                  <a16:creationId xmlns:a16="http://schemas.microsoft.com/office/drawing/2014/main" id="{0A601F20-363A-4020-87C8-BAC80848BAD0}"/>
                </a:ext>
              </a:extLst>
            </p:cNvPr>
            <p:cNvPicPr>
              <a:picLocks noChangeAspect="1"/>
            </p:cNvPicPr>
            <p:nvPr/>
          </p:nvPicPr>
          <p:blipFill rotWithShape="1">
            <a:blip r:embed="rId3">
              <a:extLst>
                <a:ext uri="{28A0092B-C50C-407E-A947-70E740481C1C}">
                  <a14:useLocalDpi xmlns:a14="http://schemas.microsoft.com/office/drawing/2010/main" val="0"/>
                </a:ext>
              </a:extLst>
            </a:blip>
            <a:srcRect l="1957" t="17952" r="82922" b="74665"/>
            <a:stretch/>
          </p:blipFill>
          <p:spPr>
            <a:xfrm>
              <a:off x="1364262" y="979191"/>
              <a:ext cx="1843468" cy="506097"/>
            </a:xfrm>
            <a:prstGeom prst="rect">
              <a:avLst/>
            </a:prstGeom>
          </p:spPr>
        </p:pic>
      </p:grpSp>
      <p:sp>
        <p:nvSpPr>
          <p:cNvPr id="12" name="Arrow: Down 20">
            <a:extLst>
              <a:ext uri="{FF2B5EF4-FFF2-40B4-BE49-F238E27FC236}">
                <a16:creationId xmlns:a16="http://schemas.microsoft.com/office/drawing/2014/main" id="{87483666-DDBE-4166-8742-350D75227F5F}"/>
              </a:ext>
            </a:extLst>
          </p:cNvPr>
          <p:cNvSpPr/>
          <p:nvPr/>
        </p:nvSpPr>
        <p:spPr>
          <a:xfrm rot="7556015">
            <a:off x="8930201" y="988875"/>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13" name="Group 12">
            <a:extLst>
              <a:ext uri="{FF2B5EF4-FFF2-40B4-BE49-F238E27FC236}">
                <a16:creationId xmlns:a16="http://schemas.microsoft.com/office/drawing/2014/main" id="{0DBF97F7-EFE3-46AE-95C2-0E88CA9821DB}"/>
              </a:ext>
            </a:extLst>
          </p:cNvPr>
          <p:cNvGrpSpPr/>
          <p:nvPr/>
        </p:nvGrpSpPr>
        <p:grpSpPr>
          <a:xfrm>
            <a:off x="1577873" y="110676"/>
            <a:ext cx="9441952" cy="6715974"/>
            <a:chOff x="2440023" y="1149112"/>
            <a:chExt cx="7232080" cy="5144112"/>
          </a:xfrm>
        </p:grpSpPr>
        <p:pic>
          <p:nvPicPr>
            <p:cNvPr id="14" name="Picture 13">
              <a:extLst>
                <a:ext uri="{FF2B5EF4-FFF2-40B4-BE49-F238E27FC236}">
                  <a16:creationId xmlns:a16="http://schemas.microsoft.com/office/drawing/2014/main" id="{BD3EBE8F-2058-4A88-9750-392D676D5001}"/>
                </a:ext>
              </a:extLst>
            </p:cNvPr>
            <p:cNvPicPr>
              <a:picLocks noChangeAspect="1"/>
            </p:cNvPicPr>
            <p:nvPr/>
          </p:nvPicPr>
          <p:blipFill rotWithShape="1">
            <a:blip r:embed="rId4">
              <a:extLst>
                <a:ext uri="{28A0092B-C50C-407E-A947-70E740481C1C}">
                  <a14:useLocalDpi xmlns:a14="http://schemas.microsoft.com/office/drawing/2010/main" val="0"/>
                </a:ext>
              </a:extLst>
            </a:blip>
            <a:srcRect l="25989" t="16740" r="20669" b="8215"/>
            <a:stretch/>
          </p:blipFill>
          <p:spPr>
            <a:xfrm>
              <a:off x="3168616" y="1149112"/>
              <a:ext cx="6503487" cy="5144112"/>
            </a:xfrm>
            <a:prstGeom prst="rect">
              <a:avLst/>
            </a:prstGeom>
          </p:spPr>
        </p:pic>
        <p:pic>
          <p:nvPicPr>
            <p:cNvPr id="15" name="Picture 14">
              <a:extLst>
                <a:ext uri="{FF2B5EF4-FFF2-40B4-BE49-F238E27FC236}">
                  <a16:creationId xmlns:a16="http://schemas.microsoft.com/office/drawing/2014/main" id="{A42D9F13-D349-4DDC-B8FB-332C403D1CAC}"/>
                </a:ext>
              </a:extLst>
            </p:cNvPr>
            <p:cNvPicPr>
              <a:picLocks noChangeAspect="1"/>
            </p:cNvPicPr>
            <p:nvPr/>
          </p:nvPicPr>
          <p:blipFill rotWithShape="1">
            <a:blip r:embed="rId4">
              <a:extLst>
                <a:ext uri="{28A0092B-C50C-407E-A947-70E740481C1C}">
                  <a14:useLocalDpi xmlns:a14="http://schemas.microsoft.com/office/drawing/2010/main" val="0"/>
                </a:ext>
              </a:extLst>
            </a:blip>
            <a:srcRect l="882" t="17239" r="83677" b="77625"/>
            <a:stretch/>
          </p:blipFill>
          <p:spPr>
            <a:xfrm>
              <a:off x="2440023" y="1183341"/>
              <a:ext cx="1882589" cy="352069"/>
            </a:xfrm>
            <a:prstGeom prst="rect">
              <a:avLst/>
            </a:prstGeom>
          </p:spPr>
        </p:pic>
      </p:grpSp>
      <p:sp>
        <p:nvSpPr>
          <p:cNvPr id="16" name="Arrow: Down 20">
            <a:extLst>
              <a:ext uri="{FF2B5EF4-FFF2-40B4-BE49-F238E27FC236}">
                <a16:creationId xmlns:a16="http://schemas.microsoft.com/office/drawing/2014/main" id="{8A516ACF-D390-44D9-95DA-53F1DF5C8EBD}"/>
              </a:ext>
            </a:extLst>
          </p:cNvPr>
          <p:cNvSpPr/>
          <p:nvPr/>
        </p:nvSpPr>
        <p:spPr>
          <a:xfrm rot="7556015">
            <a:off x="7117556" y="602215"/>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17" name="Group 16">
            <a:extLst>
              <a:ext uri="{FF2B5EF4-FFF2-40B4-BE49-F238E27FC236}">
                <a16:creationId xmlns:a16="http://schemas.microsoft.com/office/drawing/2014/main" id="{FEDDC2C8-9A18-4DAC-B02B-62B5D108B0AC}"/>
              </a:ext>
            </a:extLst>
          </p:cNvPr>
          <p:cNvGrpSpPr/>
          <p:nvPr/>
        </p:nvGrpSpPr>
        <p:grpSpPr>
          <a:xfrm>
            <a:off x="0" y="168056"/>
            <a:ext cx="12192000" cy="6759400"/>
            <a:chOff x="0" y="168056"/>
            <a:chExt cx="12192000" cy="6759400"/>
          </a:xfrm>
        </p:grpSpPr>
        <p:grpSp>
          <p:nvGrpSpPr>
            <p:cNvPr id="18" name="Group 17">
              <a:extLst>
                <a:ext uri="{FF2B5EF4-FFF2-40B4-BE49-F238E27FC236}">
                  <a16:creationId xmlns:a16="http://schemas.microsoft.com/office/drawing/2014/main" id="{CB728C9F-BA2B-4074-9F1F-86900D5BAD73}"/>
                </a:ext>
              </a:extLst>
            </p:cNvPr>
            <p:cNvGrpSpPr/>
            <p:nvPr/>
          </p:nvGrpSpPr>
          <p:grpSpPr>
            <a:xfrm>
              <a:off x="847065" y="168056"/>
              <a:ext cx="10716175" cy="6689945"/>
              <a:chOff x="2477311" y="1160834"/>
              <a:chExt cx="6977974" cy="4356243"/>
            </a:xfrm>
          </p:grpSpPr>
          <p:pic>
            <p:nvPicPr>
              <p:cNvPr id="21" name="Picture 20">
                <a:extLst>
                  <a:ext uri="{FF2B5EF4-FFF2-40B4-BE49-F238E27FC236}">
                    <a16:creationId xmlns:a16="http://schemas.microsoft.com/office/drawing/2014/main" id="{09A72DFB-A0EF-4E84-8395-5F3E663ED3F5}"/>
                  </a:ext>
                </a:extLst>
              </p:cNvPr>
              <p:cNvPicPr>
                <a:picLocks noChangeAspect="1"/>
              </p:cNvPicPr>
              <p:nvPr/>
            </p:nvPicPr>
            <p:blipFill rotWithShape="1">
              <a:blip r:embed="rId5">
                <a:extLst>
                  <a:ext uri="{28A0092B-C50C-407E-A947-70E740481C1C}">
                    <a14:useLocalDpi xmlns:a14="http://schemas.microsoft.com/office/drawing/2010/main" val="0"/>
                  </a:ext>
                </a:extLst>
              </a:blip>
              <a:srcRect l="20319" t="20128" r="22447" b="19537"/>
              <a:stretch/>
            </p:blipFill>
            <p:spPr>
              <a:xfrm>
                <a:off x="2477311" y="1381329"/>
                <a:ext cx="6977974" cy="4135748"/>
              </a:xfrm>
              <a:prstGeom prst="rect">
                <a:avLst/>
              </a:prstGeom>
              <a:ln>
                <a:noFill/>
              </a:ln>
            </p:spPr>
          </p:pic>
          <p:pic>
            <p:nvPicPr>
              <p:cNvPr id="22" name="Picture 21">
                <a:extLst>
                  <a:ext uri="{FF2B5EF4-FFF2-40B4-BE49-F238E27FC236}">
                    <a16:creationId xmlns:a16="http://schemas.microsoft.com/office/drawing/2014/main" id="{2AB0AC4A-1F4C-46CE-8DEA-3657C6E239E4}"/>
                  </a:ext>
                </a:extLst>
              </p:cNvPr>
              <p:cNvPicPr>
                <a:picLocks noChangeAspect="1"/>
              </p:cNvPicPr>
              <p:nvPr/>
            </p:nvPicPr>
            <p:blipFill rotWithShape="1">
              <a:blip r:embed="rId5">
                <a:extLst>
                  <a:ext uri="{28A0092B-C50C-407E-A947-70E740481C1C}">
                    <a14:useLocalDpi xmlns:a14="http://schemas.microsoft.com/office/drawing/2010/main" val="0"/>
                  </a:ext>
                </a:extLst>
              </a:blip>
              <a:srcRect l="1171" t="17906" r="84361" b="77931"/>
              <a:stretch/>
            </p:blipFill>
            <p:spPr>
              <a:xfrm>
                <a:off x="2477311" y="1160834"/>
                <a:ext cx="1763950" cy="285346"/>
              </a:xfrm>
              <a:prstGeom prst="rect">
                <a:avLst/>
              </a:prstGeom>
              <a:ln>
                <a:noFill/>
              </a:ln>
            </p:spPr>
          </p:pic>
        </p:grpSp>
        <p:pic>
          <p:nvPicPr>
            <p:cNvPr id="19" name="Picture 18">
              <a:extLst>
                <a:ext uri="{FF2B5EF4-FFF2-40B4-BE49-F238E27FC236}">
                  <a16:creationId xmlns:a16="http://schemas.microsoft.com/office/drawing/2014/main" id="{DC61602C-FA86-41A9-B2DD-4BB934A02DA9}"/>
                </a:ext>
              </a:extLst>
            </p:cNvPr>
            <p:cNvPicPr>
              <a:picLocks noChangeAspect="1"/>
            </p:cNvPicPr>
            <p:nvPr/>
          </p:nvPicPr>
          <p:blipFill rotWithShape="1">
            <a:blip r:embed="rId5">
              <a:extLst>
                <a:ext uri="{28A0092B-C50C-407E-A947-70E740481C1C}">
                  <a14:useLocalDpi xmlns:a14="http://schemas.microsoft.com/office/drawing/2010/main" val="0"/>
                </a:ext>
              </a:extLst>
            </a:blip>
            <a:srcRect l="68059" t="69409" r="22447" b="18876"/>
            <a:stretch/>
          </p:blipFill>
          <p:spPr>
            <a:xfrm>
              <a:off x="0" y="5694322"/>
              <a:ext cx="1501356" cy="1233134"/>
            </a:xfrm>
            <a:prstGeom prst="rect">
              <a:avLst/>
            </a:prstGeom>
            <a:ln>
              <a:noFill/>
            </a:ln>
          </p:spPr>
        </p:pic>
        <p:pic>
          <p:nvPicPr>
            <p:cNvPr id="20" name="Picture 19">
              <a:extLst>
                <a:ext uri="{FF2B5EF4-FFF2-40B4-BE49-F238E27FC236}">
                  <a16:creationId xmlns:a16="http://schemas.microsoft.com/office/drawing/2014/main" id="{7B30D12F-8D5F-44B2-87AB-839CA6CCBD6A}"/>
                </a:ext>
              </a:extLst>
            </p:cNvPr>
            <p:cNvPicPr>
              <a:picLocks noChangeAspect="1"/>
            </p:cNvPicPr>
            <p:nvPr/>
          </p:nvPicPr>
          <p:blipFill rotWithShape="1">
            <a:blip r:embed="rId5">
              <a:extLst>
                <a:ext uri="{28A0092B-C50C-407E-A947-70E740481C1C}">
                  <a14:useLocalDpi xmlns:a14="http://schemas.microsoft.com/office/drawing/2010/main" val="0"/>
                </a:ext>
              </a:extLst>
            </a:blip>
            <a:srcRect l="68059" t="69409" r="22447" b="18876"/>
            <a:stretch/>
          </p:blipFill>
          <p:spPr>
            <a:xfrm>
              <a:off x="11563240" y="5694322"/>
              <a:ext cx="628760" cy="1233134"/>
            </a:xfrm>
            <a:prstGeom prst="rect">
              <a:avLst/>
            </a:prstGeom>
            <a:ln>
              <a:noFill/>
            </a:ln>
          </p:spPr>
        </p:pic>
      </p:grpSp>
      <p:sp>
        <p:nvSpPr>
          <p:cNvPr id="23" name="Arrow: Down 20">
            <a:extLst>
              <a:ext uri="{FF2B5EF4-FFF2-40B4-BE49-F238E27FC236}">
                <a16:creationId xmlns:a16="http://schemas.microsoft.com/office/drawing/2014/main" id="{56E85A6D-9D6C-4F99-961F-AC221A1A04E7}"/>
              </a:ext>
            </a:extLst>
          </p:cNvPr>
          <p:cNvSpPr/>
          <p:nvPr/>
        </p:nvSpPr>
        <p:spPr>
          <a:xfrm rot="7556015">
            <a:off x="6140453" y="748519"/>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27" name="Group 26">
            <a:extLst>
              <a:ext uri="{FF2B5EF4-FFF2-40B4-BE49-F238E27FC236}">
                <a16:creationId xmlns:a16="http://schemas.microsoft.com/office/drawing/2014/main" id="{F486A3B1-278F-44B7-8616-5967376FB0BC}"/>
              </a:ext>
            </a:extLst>
          </p:cNvPr>
          <p:cNvGrpSpPr/>
          <p:nvPr/>
        </p:nvGrpSpPr>
        <p:grpSpPr>
          <a:xfrm>
            <a:off x="1976772" y="162635"/>
            <a:ext cx="8133879" cy="6636176"/>
            <a:chOff x="2507400" y="1022309"/>
            <a:chExt cx="6545160" cy="5339990"/>
          </a:xfrm>
        </p:grpSpPr>
        <p:pic>
          <p:nvPicPr>
            <p:cNvPr id="28" name="Picture 27">
              <a:extLst>
                <a:ext uri="{FF2B5EF4-FFF2-40B4-BE49-F238E27FC236}">
                  <a16:creationId xmlns:a16="http://schemas.microsoft.com/office/drawing/2014/main" id="{52AC4B5B-3A22-45AB-A74C-C5CCE337AAAF}"/>
                </a:ext>
              </a:extLst>
            </p:cNvPr>
            <p:cNvPicPr>
              <a:picLocks noChangeAspect="1"/>
            </p:cNvPicPr>
            <p:nvPr/>
          </p:nvPicPr>
          <p:blipFill rotWithShape="1">
            <a:blip r:embed="rId6">
              <a:extLst>
                <a:ext uri="{28A0092B-C50C-407E-A947-70E740481C1C}">
                  <a14:useLocalDpi xmlns:a14="http://schemas.microsoft.com/office/drawing/2010/main" val="0"/>
                </a:ext>
              </a:extLst>
            </a:blip>
            <a:srcRect l="24829" t="19564" r="26065" b="5241"/>
            <a:stretch/>
          </p:blipFill>
          <p:spPr>
            <a:xfrm>
              <a:off x="3065646" y="1207970"/>
              <a:ext cx="5986914" cy="5154329"/>
            </a:xfrm>
            <a:prstGeom prst="rect">
              <a:avLst/>
            </a:prstGeom>
          </p:spPr>
        </p:pic>
        <p:pic>
          <p:nvPicPr>
            <p:cNvPr id="29" name="Picture 28">
              <a:extLst>
                <a:ext uri="{FF2B5EF4-FFF2-40B4-BE49-F238E27FC236}">
                  <a16:creationId xmlns:a16="http://schemas.microsoft.com/office/drawing/2014/main" id="{D1C452AE-F09E-456C-8BC2-1DA10F57F3FB}"/>
                </a:ext>
              </a:extLst>
            </p:cNvPr>
            <p:cNvPicPr>
              <a:picLocks noChangeAspect="1"/>
            </p:cNvPicPr>
            <p:nvPr/>
          </p:nvPicPr>
          <p:blipFill rotWithShape="1">
            <a:blip r:embed="rId4">
              <a:extLst>
                <a:ext uri="{28A0092B-C50C-407E-A947-70E740481C1C}">
                  <a14:useLocalDpi xmlns:a14="http://schemas.microsoft.com/office/drawing/2010/main" val="0"/>
                </a:ext>
              </a:extLst>
            </a:blip>
            <a:srcRect l="882" t="17239" r="83677" b="77625"/>
            <a:stretch/>
          </p:blipFill>
          <p:spPr>
            <a:xfrm>
              <a:off x="2507400" y="1022309"/>
              <a:ext cx="1882589" cy="352069"/>
            </a:xfrm>
            <a:prstGeom prst="rect">
              <a:avLst/>
            </a:prstGeom>
          </p:spPr>
        </p:pic>
      </p:grpSp>
      <p:sp>
        <p:nvSpPr>
          <p:cNvPr id="30" name="Arrow: Down 20">
            <a:extLst>
              <a:ext uri="{FF2B5EF4-FFF2-40B4-BE49-F238E27FC236}">
                <a16:creationId xmlns:a16="http://schemas.microsoft.com/office/drawing/2014/main" id="{58AACE18-EDB4-43C2-AE96-95B139055E14}"/>
              </a:ext>
            </a:extLst>
          </p:cNvPr>
          <p:cNvSpPr/>
          <p:nvPr/>
        </p:nvSpPr>
        <p:spPr>
          <a:xfrm rot="7556015">
            <a:off x="5257404" y="607440"/>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31" name="Group 30">
            <a:extLst>
              <a:ext uri="{FF2B5EF4-FFF2-40B4-BE49-F238E27FC236}">
                <a16:creationId xmlns:a16="http://schemas.microsoft.com/office/drawing/2014/main" id="{52E00CD8-8ADE-4B50-BD05-100B6F16089E}"/>
              </a:ext>
            </a:extLst>
          </p:cNvPr>
          <p:cNvGrpSpPr/>
          <p:nvPr/>
        </p:nvGrpSpPr>
        <p:grpSpPr>
          <a:xfrm>
            <a:off x="0" y="139084"/>
            <a:ext cx="12192000" cy="6815580"/>
            <a:chOff x="0" y="139084"/>
            <a:chExt cx="12192000" cy="6815580"/>
          </a:xfrm>
        </p:grpSpPr>
        <p:grpSp>
          <p:nvGrpSpPr>
            <p:cNvPr id="32" name="Group 31">
              <a:extLst>
                <a:ext uri="{FF2B5EF4-FFF2-40B4-BE49-F238E27FC236}">
                  <a16:creationId xmlns:a16="http://schemas.microsoft.com/office/drawing/2014/main" id="{D78BD11C-9CA4-4169-AAE1-6B5DDF8B28E7}"/>
                </a:ext>
              </a:extLst>
            </p:cNvPr>
            <p:cNvGrpSpPr/>
            <p:nvPr/>
          </p:nvGrpSpPr>
          <p:grpSpPr>
            <a:xfrm>
              <a:off x="483480" y="139084"/>
              <a:ext cx="11323654" cy="6810355"/>
              <a:chOff x="2223453" y="1147537"/>
              <a:chExt cx="7231833" cy="4349422"/>
            </a:xfrm>
          </p:grpSpPr>
          <p:pic>
            <p:nvPicPr>
              <p:cNvPr id="35" name="Picture 34">
                <a:extLst>
                  <a:ext uri="{FF2B5EF4-FFF2-40B4-BE49-F238E27FC236}">
                    <a16:creationId xmlns:a16="http://schemas.microsoft.com/office/drawing/2014/main" id="{1E92AE46-A7B3-4CA3-936A-043F9DD8485B}"/>
                  </a:ext>
                </a:extLst>
              </p:cNvPr>
              <p:cNvPicPr>
                <a:picLocks noChangeAspect="1"/>
              </p:cNvPicPr>
              <p:nvPr/>
            </p:nvPicPr>
            <p:blipFill rotWithShape="1">
              <a:blip r:embed="rId7">
                <a:extLst>
                  <a:ext uri="{28A0092B-C50C-407E-A947-70E740481C1C}">
                    <a14:useLocalDpi xmlns:a14="http://schemas.microsoft.com/office/drawing/2010/main" val="0"/>
                  </a:ext>
                </a:extLst>
              </a:blip>
              <a:srcRect l="22306" t="19284" r="20460" b="20675"/>
              <a:stretch/>
            </p:blipFill>
            <p:spPr>
              <a:xfrm>
                <a:off x="2477312" y="1381328"/>
                <a:ext cx="6977974" cy="4115631"/>
              </a:xfrm>
              <a:prstGeom prst="rect">
                <a:avLst/>
              </a:prstGeom>
            </p:spPr>
          </p:pic>
          <p:pic>
            <p:nvPicPr>
              <p:cNvPr id="36" name="Picture 35">
                <a:extLst>
                  <a:ext uri="{FF2B5EF4-FFF2-40B4-BE49-F238E27FC236}">
                    <a16:creationId xmlns:a16="http://schemas.microsoft.com/office/drawing/2014/main" id="{D6DC6090-A42F-4547-90DD-1D828FD43A25}"/>
                  </a:ext>
                </a:extLst>
              </p:cNvPr>
              <p:cNvPicPr>
                <a:picLocks noChangeAspect="1"/>
              </p:cNvPicPr>
              <p:nvPr/>
            </p:nvPicPr>
            <p:blipFill rotWithShape="1">
              <a:blip r:embed="rId4">
                <a:extLst>
                  <a:ext uri="{28A0092B-C50C-407E-A947-70E740481C1C}">
                    <a14:useLocalDpi xmlns:a14="http://schemas.microsoft.com/office/drawing/2010/main" val="0"/>
                  </a:ext>
                </a:extLst>
              </a:blip>
              <a:srcRect l="882" t="17239" r="83677" b="77625"/>
              <a:stretch/>
            </p:blipFill>
            <p:spPr>
              <a:xfrm>
                <a:off x="2223453" y="1147537"/>
                <a:ext cx="1882589" cy="352069"/>
              </a:xfrm>
              <a:prstGeom prst="rect">
                <a:avLst/>
              </a:prstGeom>
            </p:spPr>
          </p:pic>
        </p:grpSp>
        <p:pic>
          <p:nvPicPr>
            <p:cNvPr id="33" name="Picture 32">
              <a:extLst>
                <a:ext uri="{FF2B5EF4-FFF2-40B4-BE49-F238E27FC236}">
                  <a16:creationId xmlns:a16="http://schemas.microsoft.com/office/drawing/2014/main" id="{FC905D5F-971E-462B-8F47-7D2BFE440F49}"/>
                </a:ext>
              </a:extLst>
            </p:cNvPr>
            <p:cNvPicPr>
              <a:picLocks noChangeAspect="1"/>
            </p:cNvPicPr>
            <p:nvPr/>
          </p:nvPicPr>
          <p:blipFill rotWithShape="1">
            <a:blip r:embed="rId5">
              <a:extLst>
                <a:ext uri="{28A0092B-C50C-407E-A947-70E740481C1C}">
                  <a14:useLocalDpi xmlns:a14="http://schemas.microsoft.com/office/drawing/2010/main" val="0"/>
                </a:ext>
              </a:extLst>
            </a:blip>
            <a:srcRect l="68059" t="69409" r="22447" b="18876"/>
            <a:stretch/>
          </p:blipFill>
          <p:spPr>
            <a:xfrm>
              <a:off x="0" y="5683871"/>
              <a:ext cx="1501356" cy="1270793"/>
            </a:xfrm>
            <a:prstGeom prst="rect">
              <a:avLst/>
            </a:prstGeom>
            <a:ln>
              <a:noFill/>
            </a:ln>
          </p:spPr>
        </p:pic>
        <p:pic>
          <p:nvPicPr>
            <p:cNvPr id="34" name="Picture 33">
              <a:extLst>
                <a:ext uri="{FF2B5EF4-FFF2-40B4-BE49-F238E27FC236}">
                  <a16:creationId xmlns:a16="http://schemas.microsoft.com/office/drawing/2014/main" id="{F2932F78-0B56-465E-AA74-F21214B9BF00}"/>
                </a:ext>
              </a:extLst>
            </p:cNvPr>
            <p:cNvPicPr>
              <a:picLocks noChangeAspect="1"/>
            </p:cNvPicPr>
            <p:nvPr/>
          </p:nvPicPr>
          <p:blipFill rotWithShape="1">
            <a:blip r:embed="rId5">
              <a:extLst>
                <a:ext uri="{28A0092B-C50C-407E-A947-70E740481C1C}">
                  <a14:useLocalDpi xmlns:a14="http://schemas.microsoft.com/office/drawing/2010/main" val="0"/>
                </a:ext>
              </a:extLst>
            </a:blip>
            <a:srcRect l="68059" t="69409" r="22447" b="18876"/>
            <a:stretch/>
          </p:blipFill>
          <p:spPr>
            <a:xfrm>
              <a:off x="11746992" y="5689097"/>
              <a:ext cx="445008" cy="1260342"/>
            </a:xfrm>
            <a:prstGeom prst="rect">
              <a:avLst/>
            </a:prstGeom>
            <a:ln>
              <a:noFill/>
            </a:ln>
          </p:spPr>
        </p:pic>
      </p:grpSp>
      <p:sp>
        <p:nvSpPr>
          <p:cNvPr id="37" name="Arrow: Down 20">
            <a:extLst>
              <a:ext uri="{FF2B5EF4-FFF2-40B4-BE49-F238E27FC236}">
                <a16:creationId xmlns:a16="http://schemas.microsoft.com/office/drawing/2014/main" id="{4355FB8E-1B92-4C0A-B51C-4FD055676C59}"/>
              </a:ext>
            </a:extLst>
          </p:cNvPr>
          <p:cNvSpPr/>
          <p:nvPr/>
        </p:nvSpPr>
        <p:spPr>
          <a:xfrm rot="7556015">
            <a:off x="3951119" y="847797"/>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38" name="Group 37">
            <a:extLst>
              <a:ext uri="{FF2B5EF4-FFF2-40B4-BE49-F238E27FC236}">
                <a16:creationId xmlns:a16="http://schemas.microsoft.com/office/drawing/2014/main" id="{8A45C585-8DEC-4B31-8F6C-C0F675D6407A}"/>
              </a:ext>
            </a:extLst>
          </p:cNvPr>
          <p:cNvGrpSpPr/>
          <p:nvPr/>
        </p:nvGrpSpPr>
        <p:grpSpPr>
          <a:xfrm>
            <a:off x="216996" y="176862"/>
            <a:ext cx="11679488" cy="6681137"/>
            <a:chOff x="1857692" y="1234164"/>
            <a:chExt cx="8148570" cy="4661310"/>
          </a:xfrm>
        </p:grpSpPr>
        <p:pic>
          <p:nvPicPr>
            <p:cNvPr id="39" name="Picture 38">
              <a:extLst>
                <a:ext uri="{FF2B5EF4-FFF2-40B4-BE49-F238E27FC236}">
                  <a16:creationId xmlns:a16="http://schemas.microsoft.com/office/drawing/2014/main" id="{0EBDAB4C-78F8-4A11-9EAB-9708E52BCA52}"/>
                </a:ext>
              </a:extLst>
            </p:cNvPr>
            <p:cNvPicPr>
              <a:picLocks noChangeAspect="1"/>
            </p:cNvPicPr>
            <p:nvPr/>
          </p:nvPicPr>
          <p:blipFill rotWithShape="1">
            <a:blip r:embed="rId8">
              <a:extLst>
                <a:ext uri="{28A0092B-C50C-407E-A947-70E740481C1C}">
                  <a14:useLocalDpi xmlns:a14="http://schemas.microsoft.com/office/drawing/2010/main" val="0"/>
                </a:ext>
              </a:extLst>
            </a:blip>
            <a:srcRect l="17724" t="22441" r="19711" b="12754"/>
            <a:stretch/>
          </p:blipFill>
          <p:spPr>
            <a:xfrm>
              <a:off x="2378241" y="1453415"/>
              <a:ext cx="7628021" cy="4442059"/>
            </a:xfrm>
            <a:prstGeom prst="rect">
              <a:avLst/>
            </a:prstGeom>
          </p:spPr>
        </p:pic>
        <p:pic>
          <p:nvPicPr>
            <p:cNvPr id="40" name="Picture 39">
              <a:extLst>
                <a:ext uri="{FF2B5EF4-FFF2-40B4-BE49-F238E27FC236}">
                  <a16:creationId xmlns:a16="http://schemas.microsoft.com/office/drawing/2014/main" id="{FA81E868-C05A-4EAD-B6CD-186E43B9D23C}"/>
                </a:ext>
              </a:extLst>
            </p:cNvPr>
            <p:cNvPicPr>
              <a:picLocks noChangeAspect="1"/>
            </p:cNvPicPr>
            <p:nvPr/>
          </p:nvPicPr>
          <p:blipFill rotWithShape="1">
            <a:blip r:embed="rId4">
              <a:extLst>
                <a:ext uri="{28A0092B-C50C-407E-A947-70E740481C1C}">
                  <a14:useLocalDpi xmlns:a14="http://schemas.microsoft.com/office/drawing/2010/main" val="0"/>
                </a:ext>
              </a:extLst>
            </a:blip>
            <a:srcRect l="882" t="17239" r="83677" b="77625"/>
            <a:stretch/>
          </p:blipFill>
          <p:spPr>
            <a:xfrm>
              <a:off x="1857692" y="1234164"/>
              <a:ext cx="1882589" cy="352069"/>
            </a:xfrm>
            <a:prstGeom prst="rect">
              <a:avLst/>
            </a:prstGeom>
          </p:spPr>
        </p:pic>
      </p:grpSp>
      <p:sp>
        <p:nvSpPr>
          <p:cNvPr id="41" name="Arrow: Down 20">
            <a:extLst>
              <a:ext uri="{FF2B5EF4-FFF2-40B4-BE49-F238E27FC236}">
                <a16:creationId xmlns:a16="http://schemas.microsoft.com/office/drawing/2014/main" id="{8FEFB691-80BA-4A32-B2DB-3D92FC24B542}"/>
              </a:ext>
            </a:extLst>
          </p:cNvPr>
          <p:cNvSpPr/>
          <p:nvPr/>
        </p:nvSpPr>
        <p:spPr>
          <a:xfrm rot="7556015">
            <a:off x="3130771" y="811221"/>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42" name="Group 41">
            <a:extLst>
              <a:ext uri="{FF2B5EF4-FFF2-40B4-BE49-F238E27FC236}">
                <a16:creationId xmlns:a16="http://schemas.microsoft.com/office/drawing/2014/main" id="{0D0DBB3E-AC29-4459-A0FC-D68A8C57A286}"/>
              </a:ext>
            </a:extLst>
          </p:cNvPr>
          <p:cNvGrpSpPr/>
          <p:nvPr/>
        </p:nvGrpSpPr>
        <p:grpSpPr>
          <a:xfrm>
            <a:off x="878389" y="191439"/>
            <a:ext cx="10183237" cy="6475121"/>
            <a:chOff x="1761440" y="1320792"/>
            <a:chExt cx="8003390" cy="4805689"/>
          </a:xfrm>
        </p:grpSpPr>
        <p:pic>
          <p:nvPicPr>
            <p:cNvPr id="43" name="Picture 42">
              <a:extLst>
                <a:ext uri="{FF2B5EF4-FFF2-40B4-BE49-F238E27FC236}">
                  <a16:creationId xmlns:a16="http://schemas.microsoft.com/office/drawing/2014/main" id="{92578528-275D-4EEA-88B6-8F94C7496DB5}"/>
                </a:ext>
              </a:extLst>
            </p:cNvPr>
            <p:cNvPicPr>
              <a:picLocks noChangeAspect="1"/>
            </p:cNvPicPr>
            <p:nvPr/>
          </p:nvPicPr>
          <p:blipFill rotWithShape="1">
            <a:blip r:embed="rId9">
              <a:extLst>
                <a:ext uri="{28A0092B-C50C-407E-A947-70E740481C1C}">
                  <a14:useLocalDpi xmlns:a14="http://schemas.microsoft.com/office/drawing/2010/main" val="0"/>
                </a:ext>
              </a:extLst>
            </a:blip>
            <a:srcRect l="19500" t="22653" r="20895" b="10577"/>
            <a:stretch/>
          </p:blipFill>
          <p:spPr>
            <a:xfrm>
              <a:off x="2497756" y="1549668"/>
              <a:ext cx="7267074" cy="4576813"/>
            </a:xfrm>
            <a:prstGeom prst="rect">
              <a:avLst/>
            </a:prstGeom>
          </p:spPr>
        </p:pic>
        <p:pic>
          <p:nvPicPr>
            <p:cNvPr id="44" name="Picture 43">
              <a:extLst>
                <a:ext uri="{FF2B5EF4-FFF2-40B4-BE49-F238E27FC236}">
                  <a16:creationId xmlns:a16="http://schemas.microsoft.com/office/drawing/2014/main" id="{FBE9B909-ED84-413A-BD09-96BCCD3117B2}"/>
                </a:ext>
              </a:extLst>
            </p:cNvPr>
            <p:cNvPicPr>
              <a:picLocks noChangeAspect="1"/>
            </p:cNvPicPr>
            <p:nvPr/>
          </p:nvPicPr>
          <p:blipFill rotWithShape="1">
            <a:blip r:embed="rId4">
              <a:extLst>
                <a:ext uri="{28A0092B-C50C-407E-A947-70E740481C1C}">
                  <a14:useLocalDpi xmlns:a14="http://schemas.microsoft.com/office/drawing/2010/main" val="0"/>
                </a:ext>
              </a:extLst>
            </a:blip>
            <a:srcRect l="882" t="17239" r="83677" b="77625"/>
            <a:stretch/>
          </p:blipFill>
          <p:spPr>
            <a:xfrm>
              <a:off x="1761440" y="1320792"/>
              <a:ext cx="1882589" cy="352069"/>
            </a:xfrm>
            <a:prstGeom prst="rect">
              <a:avLst/>
            </a:prstGeom>
          </p:spPr>
        </p:pic>
      </p:grpSp>
      <p:sp>
        <p:nvSpPr>
          <p:cNvPr id="45" name="Arrow: Down 20">
            <a:extLst>
              <a:ext uri="{FF2B5EF4-FFF2-40B4-BE49-F238E27FC236}">
                <a16:creationId xmlns:a16="http://schemas.microsoft.com/office/drawing/2014/main" id="{0F67FA2F-505F-4933-A178-42D7CC3E25DD}"/>
              </a:ext>
            </a:extLst>
          </p:cNvPr>
          <p:cNvSpPr/>
          <p:nvPr/>
        </p:nvSpPr>
        <p:spPr>
          <a:xfrm rot="7556015">
            <a:off x="2477627" y="761488"/>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46" name="Group 45">
            <a:extLst>
              <a:ext uri="{FF2B5EF4-FFF2-40B4-BE49-F238E27FC236}">
                <a16:creationId xmlns:a16="http://schemas.microsoft.com/office/drawing/2014/main" id="{7E2597BA-1B5A-446B-9083-DC054EC0EA90}"/>
              </a:ext>
            </a:extLst>
          </p:cNvPr>
          <p:cNvGrpSpPr/>
          <p:nvPr/>
        </p:nvGrpSpPr>
        <p:grpSpPr>
          <a:xfrm>
            <a:off x="990182" y="240976"/>
            <a:ext cx="10050545" cy="6569527"/>
            <a:chOff x="1920257" y="690338"/>
            <a:chExt cx="7926386" cy="5181073"/>
          </a:xfrm>
        </p:grpSpPr>
        <p:grpSp>
          <p:nvGrpSpPr>
            <p:cNvPr id="47" name="Group 46">
              <a:extLst>
                <a:ext uri="{FF2B5EF4-FFF2-40B4-BE49-F238E27FC236}">
                  <a16:creationId xmlns:a16="http://schemas.microsoft.com/office/drawing/2014/main" id="{72DE6A2B-ED65-4CC4-90FD-EAF7854E741F}"/>
                </a:ext>
              </a:extLst>
            </p:cNvPr>
            <p:cNvGrpSpPr/>
            <p:nvPr/>
          </p:nvGrpSpPr>
          <p:grpSpPr>
            <a:xfrm>
              <a:off x="1920257" y="690338"/>
              <a:ext cx="7926386" cy="5181073"/>
              <a:chOff x="1968384" y="921344"/>
              <a:chExt cx="7926386" cy="5181073"/>
            </a:xfrm>
          </p:grpSpPr>
          <p:pic>
            <p:nvPicPr>
              <p:cNvPr id="49" name="Picture 48">
                <a:extLst>
                  <a:ext uri="{FF2B5EF4-FFF2-40B4-BE49-F238E27FC236}">
                    <a16:creationId xmlns:a16="http://schemas.microsoft.com/office/drawing/2014/main" id="{0799CFC9-2526-4A8C-9A2E-7CE49E1949EE}"/>
                  </a:ext>
                </a:extLst>
              </p:cNvPr>
              <p:cNvPicPr>
                <a:picLocks noChangeAspect="1"/>
              </p:cNvPicPr>
              <p:nvPr/>
            </p:nvPicPr>
            <p:blipFill rotWithShape="1">
              <a:blip r:embed="rId10">
                <a:extLst>
                  <a:ext uri="{28A0092B-C50C-407E-A947-70E740481C1C}">
                    <a14:useLocalDpi xmlns:a14="http://schemas.microsoft.com/office/drawing/2010/main" val="0"/>
                  </a:ext>
                </a:extLst>
              </a:blip>
              <a:srcRect l="19855" t="22513" r="21566" b="5312"/>
              <a:stretch/>
            </p:blipFill>
            <p:spPr>
              <a:xfrm>
                <a:off x="2752825" y="1155032"/>
                <a:ext cx="7141945" cy="4947385"/>
              </a:xfrm>
              <a:prstGeom prst="rect">
                <a:avLst/>
              </a:prstGeom>
            </p:spPr>
          </p:pic>
          <p:pic>
            <p:nvPicPr>
              <p:cNvPr id="50" name="Picture 49">
                <a:extLst>
                  <a:ext uri="{FF2B5EF4-FFF2-40B4-BE49-F238E27FC236}">
                    <a16:creationId xmlns:a16="http://schemas.microsoft.com/office/drawing/2014/main" id="{C549A947-5A17-4B74-AB98-20C864B7EA15}"/>
                  </a:ext>
                </a:extLst>
              </p:cNvPr>
              <p:cNvPicPr>
                <a:picLocks noChangeAspect="1"/>
              </p:cNvPicPr>
              <p:nvPr/>
            </p:nvPicPr>
            <p:blipFill rotWithShape="1">
              <a:blip r:embed="rId4">
                <a:extLst>
                  <a:ext uri="{28A0092B-C50C-407E-A947-70E740481C1C}">
                    <a14:useLocalDpi xmlns:a14="http://schemas.microsoft.com/office/drawing/2010/main" val="0"/>
                  </a:ext>
                </a:extLst>
              </a:blip>
              <a:srcRect l="882" t="17239" r="83677" b="77625"/>
              <a:stretch/>
            </p:blipFill>
            <p:spPr>
              <a:xfrm>
                <a:off x="1968384" y="921344"/>
                <a:ext cx="1882589" cy="352069"/>
              </a:xfrm>
              <a:prstGeom prst="rect">
                <a:avLst/>
              </a:prstGeom>
            </p:spPr>
          </p:pic>
        </p:grpSp>
        <p:pic>
          <p:nvPicPr>
            <p:cNvPr id="48" name="Picture 47">
              <a:extLst>
                <a:ext uri="{FF2B5EF4-FFF2-40B4-BE49-F238E27FC236}">
                  <a16:creationId xmlns:a16="http://schemas.microsoft.com/office/drawing/2014/main" id="{FAA68C3F-A9E0-4431-98A7-FFC01DB5C39D}"/>
                </a:ext>
              </a:extLst>
            </p:cNvPr>
            <p:cNvPicPr>
              <a:picLocks noChangeAspect="1"/>
            </p:cNvPicPr>
            <p:nvPr/>
          </p:nvPicPr>
          <p:blipFill rotWithShape="1">
            <a:blip r:embed="rId10">
              <a:extLst>
                <a:ext uri="{28A0092B-C50C-407E-A947-70E740481C1C}">
                  <a14:useLocalDpi xmlns:a14="http://schemas.microsoft.com/office/drawing/2010/main" val="0"/>
                </a:ext>
              </a:extLst>
            </a:blip>
            <a:srcRect l="63097" t="46818" r="36361" b="50890"/>
            <a:stretch/>
          </p:blipFill>
          <p:spPr>
            <a:xfrm>
              <a:off x="8081960" y="3555207"/>
              <a:ext cx="65883" cy="157162"/>
            </a:xfrm>
            <a:prstGeom prst="rect">
              <a:avLst/>
            </a:prstGeom>
          </p:spPr>
        </p:pic>
      </p:grpSp>
    </p:spTree>
    <p:extLst>
      <p:ext uri="{BB962C8B-B14F-4D97-AF65-F5344CB8AC3E}">
        <p14:creationId xmlns:p14="http://schemas.microsoft.com/office/powerpoint/2010/main" val="4233225792"/>
      </p:ext>
    </p:extLst>
  </p:cSld>
  <p:clrMapOvr>
    <a:masterClrMapping/>
  </p:clrMapOvr>
  <mc:AlternateContent xmlns:mc="http://schemas.openxmlformats.org/markup-compatibility/2006">
    <mc:Choice xmlns:p14="http://schemas.microsoft.com/office/powerpoint/2010/main" Requires="p14">
      <p:transition spd="slow" p14:dur="2000" advClick="0" advTm="31000"/>
    </mc:Choice>
    <mc:Fallback>
      <p:transition spd="slow" advClick="0" advTm="3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childTnLst>
                          </p:cTn>
                        </p:par>
                        <p:par>
                          <p:cTn id="10" fill="hold">
                            <p:stCondLst>
                              <p:cond delay="1000"/>
                            </p:stCondLst>
                            <p:childTnLst>
                              <p:par>
                                <p:cTn id="11" presetID="26" presetClass="emph" presetSubtype="0" fill="hold" grpId="1" nodeType="afterEffect">
                                  <p:stCondLst>
                                    <p:cond delay="0"/>
                                  </p:stCondLst>
                                  <p:childTnLst>
                                    <p:animEffect transition="out" filter="fade">
                                      <p:cBhvr>
                                        <p:cTn id="12" dur="500" tmFilter="0, 0; .2, .5; .8, .5; 1, 0"/>
                                        <p:tgtEl>
                                          <p:spTgt spid="8"/>
                                        </p:tgtEl>
                                      </p:cBhvr>
                                    </p:animEffect>
                                    <p:animScale>
                                      <p:cBhvr>
                                        <p:cTn id="13" dur="250" autoRev="1" fill="hold"/>
                                        <p:tgtEl>
                                          <p:spTgt spid="8"/>
                                        </p:tgtEl>
                                      </p:cBhvr>
                                      <p:by x="105000" y="105000"/>
                                    </p:animScale>
                                  </p:childTnLst>
                                </p:cTn>
                              </p:par>
                              <p:par>
                                <p:cTn id="14" presetID="1" presetClass="exit" presetSubtype="0" fill="hold" grpId="2" nodeType="withEffect">
                                  <p:stCondLst>
                                    <p:cond delay="400"/>
                                  </p:stCondLst>
                                  <p:childTnLst>
                                    <p:set>
                                      <p:cBhvr>
                                        <p:cTn id="15" dur="1" fill="hold">
                                          <p:stCondLst>
                                            <p:cond delay="0"/>
                                          </p:stCondLst>
                                        </p:cTn>
                                        <p:tgtEl>
                                          <p:spTgt spid="8"/>
                                        </p:tgtEl>
                                        <p:attrNameLst>
                                          <p:attrName>style.visibility</p:attrName>
                                        </p:attrNameLst>
                                      </p:cBhvr>
                                      <p:to>
                                        <p:strVal val="hidden"/>
                                      </p:to>
                                    </p:set>
                                  </p:childTnLst>
                                </p:cTn>
                              </p:par>
                            </p:childTnLst>
                          </p:cTn>
                        </p:par>
                        <p:par>
                          <p:cTn id="16" fill="hold">
                            <p:stCondLst>
                              <p:cond delay="1500"/>
                            </p:stCondLst>
                            <p:childTnLst>
                              <p:par>
                                <p:cTn id="17" presetID="1" presetClass="exit" presetSubtype="0" fill="hold" grpId="3" nodeType="after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2"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Scale>
                                      <p:cBhvr>
                                        <p:cTn id="27"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12"/>
                                        </p:tgtEl>
                                        <p:attrNameLst>
                                          <p:attrName>ppt_x</p:attrName>
                                          <p:attrName>ppt_y</p:attrName>
                                        </p:attrNameLst>
                                      </p:cBhvr>
                                    </p:animMotion>
                                    <p:animEffect transition="in" filter="fade">
                                      <p:cBhvr>
                                        <p:cTn id="29" dur="1000"/>
                                        <p:tgtEl>
                                          <p:spTgt spid="12"/>
                                        </p:tgtEl>
                                      </p:cBhvr>
                                    </p:animEffect>
                                  </p:childTnLst>
                                </p:cTn>
                              </p:par>
                            </p:childTnLst>
                          </p:cTn>
                        </p:par>
                        <p:par>
                          <p:cTn id="30" fill="hold">
                            <p:stCondLst>
                              <p:cond delay="1000"/>
                            </p:stCondLst>
                            <p:childTnLst>
                              <p:par>
                                <p:cTn id="31" presetID="26" presetClass="emph" presetSubtype="0" fill="hold" grpId="1" nodeType="afterEffect">
                                  <p:stCondLst>
                                    <p:cond delay="0"/>
                                  </p:stCondLst>
                                  <p:childTnLst>
                                    <p:animEffect transition="out" filter="fade">
                                      <p:cBhvr>
                                        <p:cTn id="32" dur="500" tmFilter="0, 0; .2, .5; .8, .5; 1, 0"/>
                                        <p:tgtEl>
                                          <p:spTgt spid="12"/>
                                        </p:tgtEl>
                                      </p:cBhvr>
                                    </p:animEffect>
                                    <p:animScale>
                                      <p:cBhvr>
                                        <p:cTn id="33" dur="250" autoRev="1" fill="hold"/>
                                        <p:tgtEl>
                                          <p:spTgt spid="12"/>
                                        </p:tgtEl>
                                      </p:cBhvr>
                                      <p:by x="105000" y="105000"/>
                                    </p:animScale>
                                  </p:childTnLst>
                                </p:cTn>
                              </p:par>
                              <p:par>
                                <p:cTn id="34" presetID="1" presetClass="exit" presetSubtype="0" fill="hold" grpId="2" nodeType="withEffect">
                                  <p:stCondLst>
                                    <p:cond delay="400"/>
                                  </p:stCondLst>
                                  <p:childTnLst>
                                    <p:set>
                                      <p:cBhvr>
                                        <p:cTn id="35" dur="1" fill="hold">
                                          <p:stCondLst>
                                            <p:cond delay="0"/>
                                          </p:stCondLst>
                                        </p:cTn>
                                        <p:tgtEl>
                                          <p:spTgt spid="12"/>
                                        </p:tgtEl>
                                        <p:attrNameLst>
                                          <p:attrName>style.visibility</p:attrName>
                                        </p:attrNameLst>
                                      </p:cBhvr>
                                      <p:to>
                                        <p:strVal val="hidden"/>
                                      </p:to>
                                    </p:set>
                                  </p:childTnLst>
                                </p:cTn>
                              </p:par>
                            </p:childTnLst>
                          </p:cTn>
                        </p:par>
                        <p:par>
                          <p:cTn id="36" fill="hold">
                            <p:stCondLst>
                              <p:cond delay="1500"/>
                            </p:stCondLst>
                            <p:childTnLst>
                              <p:par>
                                <p:cTn id="37" presetID="1" presetClass="exit" presetSubtype="0" fill="hold" nodeType="afterEffect">
                                  <p:stCondLst>
                                    <p:cond delay="0"/>
                                  </p:stCondLst>
                                  <p:childTnLst>
                                    <p:set>
                                      <p:cBhvr>
                                        <p:cTn id="38" dur="1" fill="hold">
                                          <p:stCondLst>
                                            <p:cond delay="0"/>
                                          </p:stCondLst>
                                        </p:cTn>
                                        <p:tgtEl>
                                          <p:spTgt spid="9"/>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52"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Scale>
                                      <p:cBhvr>
                                        <p:cTn id="45"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1000" decel="50000" fill="hold">
                                          <p:stCondLst>
                                            <p:cond delay="0"/>
                                          </p:stCondLst>
                                        </p:cTn>
                                        <p:tgtEl>
                                          <p:spTgt spid="16"/>
                                        </p:tgtEl>
                                        <p:attrNameLst>
                                          <p:attrName>ppt_x</p:attrName>
                                          <p:attrName>ppt_y</p:attrName>
                                        </p:attrNameLst>
                                      </p:cBhvr>
                                    </p:animMotion>
                                    <p:animEffect transition="in" filter="fade">
                                      <p:cBhvr>
                                        <p:cTn id="47" dur="1000"/>
                                        <p:tgtEl>
                                          <p:spTgt spid="16"/>
                                        </p:tgtEl>
                                      </p:cBhvr>
                                    </p:animEffect>
                                  </p:childTnLst>
                                </p:cTn>
                              </p:par>
                            </p:childTnLst>
                          </p:cTn>
                        </p:par>
                        <p:par>
                          <p:cTn id="48" fill="hold">
                            <p:stCondLst>
                              <p:cond delay="1000"/>
                            </p:stCondLst>
                            <p:childTnLst>
                              <p:par>
                                <p:cTn id="49" presetID="26" presetClass="emph" presetSubtype="0" fill="hold" grpId="1" nodeType="afterEffect">
                                  <p:stCondLst>
                                    <p:cond delay="0"/>
                                  </p:stCondLst>
                                  <p:childTnLst>
                                    <p:animEffect transition="out" filter="fade">
                                      <p:cBhvr>
                                        <p:cTn id="50" dur="500" tmFilter="0, 0; .2, .5; .8, .5; 1, 0"/>
                                        <p:tgtEl>
                                          <p:spTgt spid="16"/>
                                        </p:tgtEl>
                                      </p:cBhvr>
                                    </p:animEffect>
                                    <p:animScale>
                                      <p:cBhvr>
                                        <p:cTn id="51" dur="250" autoRev="1" fill="hold"/>
                                        <p:tgtEl>
                                          <p:spTgt spid="16"/>
                                        </p:tgtEl>
                                      </p:cBhvr>
                                      <p:by x="105000" y="105000"/>
                                    </p:animScale>
                                  </p:childTnLst>
                                </p:cTn>
                              </p:par>
                              <p:par>
                                <p:cTn id="52" presetID="1" presetClass="exit" presetSubtype="0" fill="hold" grpId="2" nodeType="withEffect">
                                  <p:stCondLst>
                                    <p:cond delay="400"/>
                                  </p:stCondLst>
                                  <p:childTnLst>
                                    <p:set>
                                      <p:cBhvr>
                                        <p:cTn id="53" dur="1" fill="hold">
                                          <p:stCondLst>
                                            <p:cond delay="0"/>
                                          </p:stCondLst>
                                        </p:cTn>
                                        <p:tgtEl>
                                          <p:spTgt spid="16"/>
                                        </p:tgtEl>
                                        <p:attrNameLst>
                                          <p:attrName>style.visibility</p:attrName>
                                        </p:attrNameLst>
                                      </p:cBhvr>
                                      <p:to>
                                        <p:strVal val="hidden"/>
                                      </p:to>
                                    </p:set>
                                  </p:childTnLst>
                                </p:cTn>
                              </p:par>
                            </p:childTnLst>
                          </p:cTn>
                        </p:par>
                        <p:par>
                          <p:cTn id="54" fill="hold">
                            <p:stCondLst>
                              <p:cond delay="1500"/>
                            </p:stCondLst>
                            <p:childTnLst>
                              <p:par>
                                <p:cTn id="55" presetID="1" presetClass="exit" presetSubtype="0" fill="hold" nodeType="afterEffect">
                                  <p:stCondLst>
                                    <p:cond delay="0"/>
                                  </p:stCondLst>
                                  <p:childTnLst>
                                    <p:set>
                                      <p:cBhvr>
                                        <p:cTn id="56" dur="1" fill="hold">
                                          <p:stCondLst>
                                            <p:cond delay="0"/>
                                          </p:stCondLst>
                                        </p:cTn>
                                        <p:tgtEl>
                                          <p:spTgt spid="13"/>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52"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animScale>
                                      <p:cBhvr>
                                        <p:cTn id="63"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4" dur="1000" decel="50000" fill="hold">
                                          <p:stCondLst>
                                            <p:cond delay="0"/>
                                          </p:stCondLst>
                                        </p:cTn>
                                        <p:tgtEl>
                                          <p:spTgt spid="23"/>
                                        </p:tgtEl>
                                        <p:attrNameLst>
                                          <p:attrName>ppt_x</p:attrName>
                                          <p:attrName>ppt_y</p:attrName>
                                        </p:attrNameLst>
                                      </p:cBhvr>
                                    </p:animMotion>
                                    <p:animEffect transition="in" filter="fade">
                                      <p:cBhvr>
                                        <p:cTn id="65" dur="1000"/>
                                        <p:tgtEl>
                                          <p:spTgt spid="23"/>
                                        </p:tgtEl>
                                      </p:cBhvr>
                                    </p:animEffect>
                                  </p:childTnLst>
                                </p:cTn>
                              </p:par>
                            </p:childTnLst>
                          </p:cTn>
                        </p:par>
                        <p:par>
                          <p:cTn id="66" fill="hold">
                            <p:stCondLst>
                              <p:cond delay="1000"/>
                            </p:stCondLst>
                            <p:childTnLst>
                              <p:par>
                                <p:cTn id="67" presetID="26" presetClass="emph" presetSubtype="0" fill="hold" grpId="1" nodeType="afterEffect">
                                  <p:stCondLst>
                                    <p:cond delay="0"/>
                                  </p:stCondLst>
                                  <p:childTnLst>
                                    <p:animEffect transition="out" filter="fade">
                                      <p:cBhvr>
                                        <p:cTn id="68" dur="500" tmFilter="0, 0; .2, .5; .8, .5; 1, 0"/>
                                        <p:tgtEl>
                                          <p:spTgt spid="23"/>
                                        </p:tgtEl>
                                      </p:cBhvr>
                                    </p:animEffect>
                                    <p:animScale>
                                      <p:cBhvr>
                                        <p:cTn id="69" dur="250" autoRev="1" fill="hold"/>
                                        <p:tgtEl>
                                          <p:spTgt spid="23"/>
                                        </p:tgtEl>
                                      </p:cBhvr>
                                      <p:by x="105000" y="105000"/>
                                    </p:animScale>
                                  </p:childTnLst>
                                </p:cTn>
                              </p:par>
                              <p:par>
                                <p:cTn id="70" presetID="1" presetClass="exit" presetSubtype="0" fill="hold" grpId="2" nodeType="withEffect">
                                  <p:stCondLst>
                                    <p:cond delay="400"/>
                                  </p:stCondLst>
                                  <p:childTnLst>
                                    <p:set>
                                      <p:cBhvr>
                                        <p:cTn id="71" dur="1" fill="hold">
                                          <p:stCondLst>
                                            <p:cond delay="0"/>
                                          </p:stCondLst>
                                        </p:cTn>
                                        <p:tgtEl>
                                          <p:spTgt spid="23"/>
                                        </p:tgtEl>
                                        <p:attrNameLst>
                                          <p:attrName>style.visibility</p:attrName>
                                        </p:attrNameLst>
                                      </p:cBhvr>
                                      <p:to>
                                        <p:strVal val="hidden"/>
                                      </p:to>
                                    </p:set>
                                  </p:childTnLst>
                                </p:cTn>
                              </p:par>
                            </p:childTnLst>
                          </p:cTn>
                        </p:par>
                        <p:par>
                          <p:cTn id="72" fill="hold">
                            <p:stCondLst>
                              <p:cond delay="1500"/>
                            </p:stCondLst>
                            <p:childTnLst>
                              <p:par>
                                <p:cTn id="73" presetID="1" presetClass="exit" presetSubtype="0" fill="hold" nodeType="afterEffect">
                                  <p:stCondLst>
                                    <p:cond delay="0"/>
                                  </p:stCondLst>
                                  <p:childTnLst>
                                    <p:set>
                                      <p:cBhvr>
                                        <p:cTn id="74" dur="1" fill="hold">
                                          <p:stCondLst>
                                            <p:cond delay="0"/>
                                          </p:stCondLst>
                                        </p:cTn>
                                        <p:tgtEl>
                                          <p:spTgt spid="17"/>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52" presetClass="entr" presetSubtype="0" fill="hold" grpId="0" nodeType="clickEffect">
                                  <p:stCondLst>
                                    <p:cond delay="0"/>
                                  </p:stCondLst>
                                  <p:childTnLst>
                                    <p:set>
                                      <p:cBhvr>
                                        <p:cTn id="80" dur="1" fill="hold">
                                          <p:stCondLst>
                                            <p:cond delay="0"/>
                                          </p:stCondLst>
                                        </p:cTn>
                                        <p:tgtEl>
                                          <p:spTgt spid="30"/>
                                        </p:tgtEl>
                                        <p:attrNameLst>
                                          <p:attrName>style.visibility</p:attrName>
                                        </p:attrNameLst>
                                      </p:cBhvr>
                                      <p:to>
                                        <p:strVal val="visible"/>
                                      </p:to>
                                    </p:set>
                                    <p:animScale>
                                      <p:cBhvr>
                                        <p:cTn id="81"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2" dur="1000" decel="50000" fill="hold">
                                          <p:stCondLst>
                                            <p:cond delay="0"/>
                                          </p:stCondLst>
                                        </p:cTn>
                                        <p:tgtEl>
                                          <p:spTgt spid="30"/>
                                        </p:tgtEl>
                                        <p:attrNameLst>
                                          <p:attrName>ppt_x</p:attrName>
                                          <p:attrName>ppt_y</p:attrName>
                                        </p:attrNameLst>
                                      </p:cBhvr>
                                    </p:animMotion>
                                    <p:animEffect transition="in" filter="fade">
                                      <p:cBhvr>
                                        <p:cTn id="83" dur="1000"/>
                                        <p:tgtEl>
                                          <p:spTgt spid="30"/>
                                        </p:tgtEl>
                                      </p:cBhvr>
                                    </p:animEffect>
                                  </p:childTnLst>
                                </p:cTn>
                              </p:par>
                            </p:childTnLst>
                          </p:cTn>
                        </p:par>
                        <p:par>
                          <p:cTn id="84" fill="hold">
                            <p:stCondLst>
                              <p:cond delay="1000"/>
                            </p:stCondLst>
                            <p:childTnLst>
                              <p:par>
                                <p:cTn id="85" presetID="26" presetClass="emph" presetSubtype="0" fill="hold" grpId="1" nodeType="afterEffect">
                                  <p:stCondLst>
                                    <p:cond delay="0"/>
                                  </p:stCondLst>
                                  <p:childTnLst>
                                    <p:animEffect transition="out" filter="fade">
                                      <p:cBhvr>
                                        <p:cTn id="86" dur="500" tmFilter="0, 0; .2, .5; .8, .5; 1, 0"/>
                                        <p:tgtEl>
                                          <p:spTgt spid="30"/>
                                        </p:tgtEl>
                                      </p:cBhvr>
                                    </p:animEffect>
                                    <p:animScale>
                                      <p:cBhvr>
                                        <p:cTn id="87" dur="250" autoRev="1" fill="hold"/>
                                        <p:tgtEl>
                                          <p:spTgt spid="30"/>
                                        </p:tgtEl>
                                      </p:cBhvr>
                                      <p:by x="105000" y="105000"/>
                                    </p:animScale>
                                  </p:childTnLst>
                                </p:cTn>
                              </p:par>
                              <p:par>
                                <p:cTn id="88" presetID="1" presetClass="exit" presetSubtype="0" fill="hold" grpId="2" nodeType="withEffect">
                                  <p:stCondLst>
                                    <p:cond delay="400"/>
                                  </p:stCondLst>
                                  <p:childTnLst>
                                    <p:set>
                                      <p:cBhvr>
                                        <p:cTn id="89" dur="1" fill="hold">
                                          <p:stCondLst>
                                            <p:cond delay="0"/>
                                          </p:stCondLst>
                                        </p:cTn>
                                        <p:tgtEl>
                                          <p:spTgt spid="30"/>
                                        </p:tgtEl>
                                        <p:attrNameLst>
                                          <p:attrName>style.visibility</p:attrName>
                                        </p:attrNameLst>
                                      </p:cBhvr>
                                      <p:to>
                                        <p:strVal val="hidden"/>
                                      </p:to>
                                    </p:set>
                                  </p:childTnLst>
                                </p:cTn>
                              </p:par>
                            </p:childTnLst>
                          </p:cTn>
                        </p:par>
                        <p:par>
                          <p:cTn id="90" fill="hold">
                            <p:stCondLst>
                              <p:cond delay="1500"/>
                            </p:stCondLst>
                            <p:childTnLst>
                              <p:par>
                                <p:cTn id="91" presetID="1" presetClass="exit" presetSubtype="0" fill="hold" nodeType="afterEffect">
                                  <p:stCondLst>
                                    <p:cond delay="0"/>
                                  </p:stCondLst>
                                  <p:childTnLst>
                                    <p:set>
                                      <p:cBhvr>
                                        <p:cTn id="92" dur="1" fill="hold">
                                          <p:stCondLst>
                                            <p:cond delay="0"/>
                                          </p:stCondLst>
                                        </p:cTn>
                                        <p:tgtEl>
                                          <p:spTgt spid="27"/>
                                        </p:tgtEl>
                                        <p:attrNameLst>
                                          <p:attrName>style.visibility</p:attrName>
                                        </p:attrNameLst>
                                      </p:cBhvr>
                                      <p:to>
                                        <p:strVal val="hidden"/>
                                      </p:to>
                                    </p:set>
                                  </p:childTnLst>
                                </p:cTn>
                              </p:par>
                              <p:par>
                                <p:cTn id="93" presetID="1" presetClass="entr" presetSubtype="0" fill="hold" nodeType="withEffect">
                                  <p:stCondLst>
                                    <p:cond delay="0"/>
                                  </p:stCondLst>
                                  <p:childTnLst>
                                    <p:set>
                                      <p:cBhvr>
                                        <p:cTn id="94" dur="1" fill="hold">
                                          <p:stCondLst>
                                            <p:cond delay="0"/>
                                          </p:stCondLst>
                                        </p:cTn>
                                        <p:tgtEl>
                                          <p:spTgt spid="3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52" presetClass="entr" presetSubtype="0" fill="hold" grpId="0" nodeType="clickEffect">
                                  <p:stCondLst>
                                    <p:cond delay="0"/>
                                  </p:stCondLst>
                                  <p:childTnLst>
                                    <p:set>
                                      <p:cBhvr>
                                        <p:cTn id="98" dur="1" fill="hold">
                                          <p:stCondLst>
                                            <p:cond delay="0"/>
                                          </p:stCondLst>
                                        </p:cTn>
                                        <p:tgtEl>
                                          <p:spTgt spid="37"/>
                                        </p:tgtEl>
                                        <p:attrNameLst>
                                          <p:attrName>style.visibility</p:attrName>
                                        </p:attrNameLst>
                                      </p:cBhvr>
                                      <p:to>
                                        <p:strVal val="visible"/>
                                      </p:to>
                                    </p:set>
                                    <p:animScale>
                                      <p:cBhvr>
                                        <p:cTn id="99" dur="1000" decel="50000" fill="hold">
                                          <p:stCondLst>
                                            <p:cond delay="0"/>
                                          </p:stCondLst>
                                        </p:cTn>
                                        <p:tgtEl>
                                          <p:spTgt spid="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0" dur="1000" decel="50000" fill="hold">
                                          <p:stCondLst>
                                            <p:cond delay="0"/>
                                          </p:stCondLst>
                                        </p:cTn>
                                        <p:tgtEl>
                                          <p:spTgt spid="37"/>
                                        </p:tgtEl>
                                        <p:attrNameLst>
                                          <p:attrName>ppt_x</p:attrName>
                                          <p:attrName>ppt_y</p:attrName>
                                        </p:attrNameLst>
                                      </p:cBhvr>
                                    </p:animMotion>
                                    <p:animEffect transition="in" filter="fade">
                                      <p:cBhvr>
                                        <p:cTn id="101" dur="1000"/>
                                        <p:tgtEl>
                                          <p:spTgt spid="37"/>
                                        </p:tgtEl>
                                      </p:cBhvr>
                                    </p:animEffect>
                                  </p:childTnLst>
                                </p:cTn>
                              </p:par>
                            </p:childTnLst>
                          </p:cTn>
                        </p:par>
                        <p:par>
                          <p:cTn id="102" fill="hold">
                            <p:stCondLst>
                              <p:cond delay="1000"/>
                            </p:stCondLst>
                            <p:childTnLst>
                              <p:par>
                                <p:cTn id="103" presetID="26" presetClass="emph" presetSubtype="0" fill="hold" grpId="1" nodeType="afterEffect">
                                  <p:stCondLst>
                                    <p:cond delay="0"/>
                                  </p:stCondLst>
                                  <p:childTnLst>
                                    <p:animEffect transition="out" filter="fade">
                                      <p:cBhvr>
                                        <p:cTn id="104" dur="500" tmFilter="0, 0; .2, .5; .8, .5; 1, 0"/>
                                        <p:tgtEl>
                                          <p:spTgt spid="37"/>
                                        </p:tgtEl>
                                      </p:cBhvr>
                                    </p:animEffect>
                                    <p:animScale>
                                      <p:cBhvr>
                                        <p:cTn id="105" dur="250" autoRev="1" fill="hold"/>
                                        <p:tgtEl>
                                          <p:spTgt spid="37"/>
                                        </p:tgtEl>
                                      </p:cBhvr>
                                      <p:by x="105000" y="105000"/>
                                    </p:animScale>
                                  </p:childTnLst>
                                </p:cTn>
                              </p:par>
                              <p:par>
                                <p:cTn id="106" presetID="1" presetClass="exit" presetSubtype="0" fill="hold" grpId="2" nodeType="withEffect">
                                  <p:stCondLst>
                                    <p:cond delay="400"/>
                                  </p:stCondLst>
                                  <p:childTnLst>
                                    <p:set>
                                      <p:cBhvr>
                                        <p:cTn id="107" dur="1" fill="hold">
                                          <p:stCondLst>
                                            <p:cond delay="0"/>
                                          </p:stCondLst>
                                        </p:cTn>
                                        <p:tgtEl>
                                          <p:spTgt spid="37"/>
                                        </p:tgtEl>
                                        <p:attrNameLst>
                                          <p:attrName>style.visibility</p:attrName>
                                        </p:attrNameLst>
                                      </p:cBhvr>
                                      <p:to>
                                        <p:strVal val="hidden"/>
                                      </p:to>
                                    </p:set>
                                  </p:childTnLst>
                                </p:cTn>
                              </p:par>
                            </p:childTnLst>
                          </p:cTn>
                        </p:par>
                        <p:par>
                          <p:cTn id="108" fill="hold">
                            <p:stCondLst>
                              <p:cond delay="1500"/>
                            </p:stCondLst>
                            <p:childTnLst>
                              <p:par>
                                <p:cTn id="109" presetID="1" presetClass="exit" presetSubtype="0" fill="hold" nodeType="afterEffect">
                                  <p:stCondLst>
                                    <p:cond delay="0"/>
                                  </p:stCondLst>
                                  <p:childTnLst>
                                    <p:set>
                                      <p:cBhvr>
                                        <p:cTn id="110" dur="1" fill="hold">
                                          <p:stCondLst>
                                            <p:cond delay="0"/>
                                          </p:stCondLst>
                                        </p:cTn>
                                        <p:tgtEl>
                                          <p:spTgt spid="31"/>
                                        </p:tgtEl>
                                        <p:attrNameLst>
                                          <p:attrName>style.visibility</p:attrName>
                                        </p:attrNameLst>
                                      </p:cBhvr>
                                      <p:to>
                                        <p:strVal val="hidden"/>
                                      </p:to>
                                    </p:set>
                                  </p:childTnLst>
                                </p:cTn>
                              </p:par>
                              <p:par>
                                <p:cTn id="111" presetID="1" presetClass="entr" presetSubtype="0" fill="hold" nodeType="withEffect">
                                  <p:stCondLst>
                                    <p:cond delay="0"/>
                                  </p:stCondLst>
                                  <p:childTnLst>
                                    <p:set>
                                      <p:cBhvr>
                                        <p:cTn id="112" dur="1" fill="hold">
                                          <p:stCondLst>
                                            <p:cond delay="0"/>
                                          </p:stCondLst>
                                        </p:cTn>
                                        <p:tgtEl>
                                          <p:spTgt spid="38"/>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52" presetClass="entr" presetSubtype="0" fill="hold" grpId="0" nodeType="clickEffect">
                                  <p:stCondLst>
                                    <p:cond delay="0"/>
                                  </p:stCondLst>
                                  <p:childTnLst>
                                    <p:set>
                                      <p:cBhvr>
                                        <p:cTn id="116" dur="1" fill="hold">
                                          <p:stCondLst>
                                            <p:cond delay="0"/>
                                          </p:stCondLst>
                                        </p:cTn>
                                        <p:tgtEl>
                                          <p:spTgt spid="41"/>
                                        </p:tgtEl>
                                        <p:attrNameLst>
                                          <p:attrName>style.visibility</p:attrName>
                                        </p:attrNameLst>
                                      </p:cBhvr>
                                      <p:to>
                                        <p:strVal val="visible"/>
                                      </p:to>
                                    </p:set>
                                    <p:animScale>
                                      <p:cBhvr>
                                        <p:cTn id="117" dur="1000" decel="50000" fill="hold">
                                          <p:stCondLst>
                                            <p:cond delay="0"/>
                                          </p:stCondLst>
                                        </p:cTn>
                                        <p:tgtEl>
                                          <p:spTgt spid="4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8" dur="1000" decel="50000" fill="hold">
                                          <p:stCondLst>
                                            <p:cond delay="0"/>
                                          </p:stCondLst>
                                        </p:cTn>
                                        <p:tgtEl>
                                          <p:spTgt spid="41"/>
                                        </p:tgtEl>
                                        <p:attrNameLst>
                                          <p:attrName>ppt_x</p:attrName>
                                          <p:attrName>ppt_y</p:attrName>
                                        </p:attrNameLst>
                                      </p:cBhvr>
                                    </p:animMotion>
                                    <p:animEffect transition="in" filter="fade">
                                      <p:cBhvr>
                                        <p:cTn id="119" dur="1000"/>
                                        <p:tgtEl>
                                          <p:spTgt spid="41"/>
                                        </p:tgtEl>
                                      </p:cBhvr>
                                    </p:animEffect>
                                  </p:childTnLst>
                                </p:cTn>
                              </p:par>
                            </p:childTnLst>
                          </p:cTn>
                        </p:par>
                        <p:par>
                          <p:cTn id="120" fill="hold">
                            <p:stCondLst>
                              <p:cond delay="1000"/>
                            </p:stCondLst>
                            <p:childTnLst>
                              <p:par>
                                <p:cTn id="121" presetID="26" presetClass="emph" presetSubtype="0" fill="hold" grpId="1" nodeType="afterEffect">
                                  <p:stCondLst>
                                    <p:cond delay="0"/>
                                  </p:stCondLst>
                                  <p:childTnLst>
                                    <p:animEffect transition="out" filter="fade">
                                      <p:cBhvr>
                                        <p:cTn id="122" dur="500" tmFilter="0, 0; .2, .5; .8, .5; 1, 0"/>
                                        <p:tgtEl>
                                          <p:spTgt spid="41"/>
                                        </p:tgtEl>
                                      </p:cBhvr>
                                    </p:animEffect>
                                    <p:animScale>
                                      <p:cBhvr>
                                        <p:cTn id="123" dur="250" autoRev="1" fill="hold"/>
                                        <p:tgtEl>
                                          <p:spTgt spid="41"/>
                                        </p:tgtEl>
                                      </p:cBhvr>
                                      <p:by x="105000" y="105000"/>
                                    </p:animScale>
                                  </p:childTnLst>
                                </p:cTn>
                              </p:par>
                              <p:par>
                                <p:cTn id="124" presetID="1" presetClass="exit" presetSubtype="0" fill="hold" grpId="2" nodeType="withEffect">
                                  <p:stCondLst>
                                    <p:cond delay="400"/>
                                  </p:stCondLst>
                                  <p:childTnLst>
                                    <p:set>
                                      <p:cBhvr>
                                        <p:cTn id="125" dur="1" fill="hold">
                                          <p:stCondLst>
                                            <p:cond delay="0"/>
                                          </p:stCondLst>
                                        </p:cTn>
                                        <p:tgtEl>
                                          <p:spTgt spid="41"/>
                                        </p:tgtEl>
                                        <p:attrNameLst>
                                          <p:attrName>style.visibility</p:attrName>
                                        </p:attrNameLst>
                                      </p:cBhvr>
                                      <p:to>
                                        <p:strVal val="hidden"/>
                                      </p:to>
                                    </p:set>
                                  </p:childTnLst>
                                </p:cTn>
                              </p:par>
                            </p:childTnLst>
                          </p:cTn>
                        </p:par>
                        <p:par>
                          <p:cTn id="126" fill="hold">
                            <p:stCondLst>
                              <p:cond delay="1500"/>
                            </p:stCondLst>
                            <p:childTnLst>
                              <p:par>
                                <p:cTn id="127" presetID="1" presetClass="exit" presetSubtype="0" fill="hold" nodeType="afterEffect">
                                  <p:stCondLst>
                                    <p:cond delay="0"/>
                                  </p:stCondLst>
                                  <p:childTnLst>
                                    <p:set>
                                      <p:cBhvr>
                                        <p:cTn id="128" dur="1" fill="hold">
                                          <p:stCondLst>
                                            <p:cond delay="0"/>
                                          </p:stCondLst>
                                        </p:cTn>
                                        <p:tgtEl>
                                          <p:spTgt spid="38"/>
                                        </p:tgtEl>
                                        <p:attrNameLst>
                                          <p:attrName>style.visibility</p:attrName>
                                        </p:attrNameLst>
                                      </p:cBhvr>
                                      <p:to>
                                        <p:strVal val="hidden"/>
                                      </p:to>
                                    </p:set>
                                  </p:childTnLst>
                                </p:cTn>
                              </p:par>
                              <p:par>
                                <p:cTn id="129" presetID="1" presetClass="entr" presetSubtype="0" fill="hold" nodeType="withEffect">
                                  <p:stCondLst>
                                    <p:cond delay="0"/>
                                  </p:stCondLst>
                                  <p:childTnLst>
                                    <p:set>
                                      <p:cBhvr>
                                        <p:cTn id="130" dur="1" fill="hold">
                                          <p:stCondLst>
                                            <p:cond delay="0"/>
                                          </p:stCondLst>
                                        </p:cTn>
                                        <p:tgtEl>
                                          <p:spTgt spid="42"/>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52" presetClass="entr" presetSubtype="0" fill="hold" grpId="0" nodeType="clickEffect">
                                  <p:stCondLst>
                                    <p:cond delay="0"/>
                                  </p:stCondLst>
                                  <p:childTnLst>
                                    <p:set>
                                      <p:cBhvr>
                                        <p:cTn id="134" dur="1" fill="hold">
                                          <p:stCondLst>
                                            <p:cond delay="0"/>
                                          </p:stCondLst>
                                        </p:cTn>
                                        <p:tgtEl>
                                          <p:spTgt spid="45"/>
                                        </p:tgtEl>
                                        <p:attrNameLst>
                                          <p:attrName>style.visibility</p:attrName>
                                        </p:attrNameLst>
                                      </p:cBhvr>
                                      <p:to>
                                        <p:strVal val="visible"/>
                                      </p:to>
                                    </p:set>
                                    <p:animScale>
                                      <p:cBhvr>
                                        <p:cTn id="135" dur="1000" decel="50000" fill="hold">
                                          <p:stCondLst>
                                            <p:cond delay="0"/>
                                          </p:stCondLst>
                                        </p:cTn>
                                        <p:tgtEl>
                                          <p:spTgt spid="4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6" dur="1000" decel="50000" fill="hold">
                                          <p:stCondLst>
                                            <p:cond delay="0"/>
                                          </p:stCondLst>
                                        </p:cTn>
                                        <p:tgtEl>
                                          <p:spTgt spid="45"/>
                                        </p:tgtEl>
                                        <p:attrNameLst>
                                          <p:attrName>ppt_x</p:attrName>
                                          <p:attrName>ppt_y</p:attrName>
                                        </p:attrNameLst>
                                      </p:cBhvr>
                                    </p:animMotion>
                                    <p:animEffect transition="in" filter="fade">
                                      <p:cBhvr>
                                        <p:cTn id="137" dur="1000"/>
                                        <p:tgtEl>
                                          <p:spTgt spid="45"/>
                                        </p:tgtEl>
                                      </p:cBhvr>
                                    </p:animEffect>
                                  </p:childTnLst>
                                </p:cTn>
                              </p:par>
                            </p:childTnLst>
                          </p:cTn>
                        </p:par>
                        <p:par>
                          <p:cTn id="138" fill="hold">
                            <p:stCondLst>
                              <p:cond delay="1000"/>
                            </p:stCondLst>
                            <p:childTnLst>
                              <p:par>
                                <p:cTn id="139" presetID="26" presetClass="emph" presetSubtype="0" fill="hold" grpId="1" nodeType="afterEffect">
                                  <p:stCondLst>
                                    <p:cond delay="0"/>
                                  </p:stCondLst>
                                  <p:childTnLst>
                                    <p:animEffect transition="out" filter="fade">
                                      <p:cBhvr>
                                        <p:cTn id="140" dur="500" tmFilter="0, 0; .2, .5; .8, .5; 1, 0"/>
                                        <p:tgtEl>
                                          <p:spTgt spid="45"/>
                                        </p:tgtEl>
                                      </p:cBhvr>
                                    </p:animEffect>
                                    <p:animScale>
                                      <p:cBhvr>
                                        <p:cTn id="141" dur="250" autoRev="1" fill="hold"/>
                                        <p:tgtEl>
                                          <p:spTgt spid="45"/>
                                        </p:tgtEl>
                                      </p:cBhvr>
                                      <p:by x="105000" y="105000"/>
                                    </p:animScale>
                                  </p:childTnLst>
                                </p:cTn>
                              </p:par>
                              <p:par>
                                <p:cTn id="142" presetID="1" presetClass="exit" presetSubtype="0" fill="hold" grpId="2" nodeType="withEffect">
                                  <p:stCondLst>
                                    <p:cond delay="400"/>
                                  </p:stCondLst>
                                  <p:childTnLst>
                                    <p:set>
                                      <p:cBhvr>
                                        <p:cTn id="143" dur="1" fill="hold">
                                          <p:stCondLst>
                                            <p:cond delay="0"/>
                                          </p:stCondLst>
                                        </p:cTn>
                                        <p:tgtEl>
                                          <p:spTgt spid="45"/>
                                        </p:tgtEl>
                                        <p:attrNameLst>
                                          <p:attrName>style.visibility</p:attrName>
                                        </p:attrNameLst>
                                      </p:cBhvr>
                                      <p:to>
                                        <p:strVal val="hidden"/>
                                      </p:to>
                                    </p:set>
                                  </p:childTnLst>
                                </p:cTn>
                              </p:par>
                            </p:childTnLst>
                          </p:cTn>
                        </p:par>
                        <p:par>
                          <p:cTn id="144" fill="hold">
                            <p:stCondLst>
                              <p:cond delay="1500"/>
                            </p:stCondLst>
                            <p:childTnLst>
                              <p:par>
                                <p:cTn id="145" presetID="1" presetClass="exit" presetSubtype="0" fill="hold" nodeType="afterEffect">
                                  <p:stCondLst>
                                    <p:cond delay="0"/>
                                  </p:stCondLst>
                                  <p:childTnLst>
                                    <p:set>
                                      <p:cBhvr>
                                        <p:cTn id="146" dur="1" fill="hold">
                                          <p:stCondLst>
                                            <p:cond delay="0"/>
                                          </p:stCondLst>
                                        </p:cTn>
                                        <p:tgtEl>
                                          <p:spTgt spid="42"/>
                                        </p:tgtEl>
                                        <p:attrNameLst>
                                          <p:attrName>style.visibility</p:attrName>
                                        </p:attrNameLst>
                                      </p:cBhvr>
                                      <p:to>
                                        <p:strVal val="hidden"/>
                                      </p:to>
                                    </p:set>
                                  </p:childTnLst>
                                </p:cTn>
                              </p:par>
                              <p:par>
                                <p:cTn id="147" presetID="1" presetClass="entr" presetSubtype="0" fill="hold" nodeType="withEffect">
                                  <p:stCondLst>
                                    <p:cond delay="0"/>
                                  </p:stCondLst>
                                  <p:childTnLst>
                                    <p:set>
                                      <p:cBhvr>
                                        <p:cTn id="14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8" grpId="3" animBg="1"/>
      <p:bldP spid="12" grpId="0" animBg="1"/>
      <p:bldP spid="12" grpId="1" animBg="1"/>
      <p:bldP spid="12" grpId="2" animBg="1"/>
      <p:bldP spid="16" grpId="0" animBg="1"/>
      <p:bldP spid="16" grpId="1" animBg="1"/>
      <p:bldP spid="16" grpId="2" animBg="1"/>
      <p:bldP spid="23" grpId="0" animBg="1"/>
      <p:bldP spid="23" grpId="1" animBg="1"/>
      <p:bldP spid="23" grpId="2" animBg="1"/>
      <p:bldP spid="30" grpId="0" animBg="1"/>
      <p:bldP spid="30" grpId="1" animBg="1"/>
      <p:bldP spid="30" grpId="2" animBg="1"/>
      <p:bldP spid="37" grpId="0" animBg="1"/>
      <p:bldP spid="37" grpId="1" animBg="1"/>
      <p:bldP spid="37" grpId="2" animBg="1"/>
      <p:bldP spid="41" grpId="0" animBg="1"/>
      <p:bldP spid="41" grpId="1" animBg="1"/>
      <p:bldP spid="41" grpId="2" animBg="1"/>
      <p:bldP spid="45" grpId="0" animBg="1"/>
      <p:bldP spid="45" grpId="1" animBg="1"/>
      <p:bldP spid="45" grpId="2"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79D37A-1FFD-420E-B01A-A7996496FA8E}"/>
              </a:ext>
            </a:extLst>
          </p:cNvPr>
          <p:cNvPicPr>
            <a:picLocks noChangeAspect="1"/>
          </p:cNvPicPr>
          <p:nvPr/>
        </p:nvPicPr>
        <p:blipFill rotWithShape="1">
          <a:blip r:embed="rId2"/>
          <a:srcRect b="8940"/>
          <a:stretch/>
        </p:blipFill>
        <p:spPr>
          <a:xfrm>
            <a:off x="418879" y="3517116"/>
            <a:ext cx="1700164" cy="2753650"/>
          </a:xfrm>
          <a:prstGeom prst="rect">
            <a:avLst/>
          </a:prstGeom>
        </p:spPr>
      </p:pic>
      <p:pic>
        <p:nvPicPr>
          <p:cNvPr id="8" name="Picture 7">
            <a:extLst>
              <a:ext uri="{FF2B5EF4-FFF2-40B4-BE49-F238E27FC236}">
                <a16:creationId xmlns:a16="http://schemas.microsoft.com/office/drawing/2014/main" id="{23232875-F190-4BF9-A4E6-717FB5075F8A}"/>
              </a:ext>
            </a:extLst>
          </p:cNvPr>
          <p:cNvPicPr>
            <a:picLocks noChangeAspect="1"/>
          </p:cNvPicPr>
          <p:nvPr/>
        </p:nvPicPr>
        <p:blipFill rotWithShape="1">
          <a:blip r:embed="rId3"/>
          <a:srcRect t="-1" b="10624"/>
          <a:stretch/>
        </p:blipFill>
        <p:spPr>
          <a:xfrm>
            <a:off x="4434193" y="3568031"/>
            <a:ext cx="1700164" cy="2702735"/>
          </a:xfrm>
          <a:prstGeom prst="rect">
            <a:avLst/>
          </a:prstGeom>
        </p:spPr>
      </p:pic>
      <p:pic>
        <p:nvPicPr>
          <p:cNvPr id="9" name="Picture 8">
            <a:extLst>
              <a:ext uri="{FF2B5EF4-FFF2-40B4-BE49-F238E27FC236}">
                <a16:creationId xmlns:a16="http://schemas.microsoft.com/office/drawing/2014/main" id="{38C3269A-BDC8-43FF-B5E8-37327C7BA2EE}"/>
              </a:ext>
            </a:extLst>
          </p:cNvPr>
          <p:cNvPicPr>
            <a:picLocks noChangeAspect="1"/>
          </p:cNvPicPr>
          <p:nvPr/>
        </p:nvPicPr>
        <p:blipFill rotWithShape="1">
          <a:blip r:embed="rId4"/>
          <a:srcRect b="8940"/>
          <a:stretch/>
        </p:blipFill>
        <p:spPr>
          <a:xfrm>
            <a:off x="2404718" y="3517116"/>
            <a:ext cx="1700164" cy="2753650"/>
          </a:xfrm>
          <a:prstGeom prst="rect">
            <a:avLst/>
          </a:prstGeom>
        </p:spPr>
      </p:pic>
      <p:pic>
        <p:nvPicPr>
          <p:cNvPr id="10" name="Picture 9">
            <a:extLst>
              <a:ext uri="{FF2B5EF4-FFF2-40B4-BE49-F238E27FC236}">
                <a16:creationId xmlns:a16="http://schemas.microsoft.com/office/drawing/2014/main" id="{AD8C3F55-B057-4349-A31A-BDE4E1B28428}"/>
              </a:ext>
            </a:extLst>
          </p:cNvPr>
          <p:cNvPicPr>
            <a:picLocks noChangeAspect="1"/>
          </p:cNvPicPr>
          <p:nvPr/>
        </p:nvPicPr>
        <p:blipFill rotWithShape="1">
          <a:blip r:embed="rId5"/>
          <a:srcRect b="8304"/>
          <a:stretch/>
        </p:blipFill>
        <p:spPr>
          <a:xfrm>
            <a:off x="6297596" y="3497917"/>
            <a:ext cx="1700163" cy="2772849"/>
          </a:xfrm>
          <a:prstGeom prst="rect">
            <a:avLst/>
          </a:prstGeom>
        </p:spPr>
      </p:pic>
      <p:pic>
        <p:nvPicPr>
          <p:cNvPr id="11" name="Picture 10">
            <a:extLst>
              <a:ext uri="{FF2B5EF4-FFF2-40B4-BE49-F238E27FC236}">
                <a16:creationId xmlns:a16="http://schemas.microsoft.com/office/drawing/2014/main" id="{7A9ED1A2-39A2-4CBD-A623-FED2C68EB176}"/>
              </a:ext>
            </a:extLst>
          </p:cNvPr>
          <p:cNvPicPr>
            <a:picLocks noChangeAspect="1"/>
          </p:cNvPicPr>
          <p:nvPr/>
        </p:nvPicPr>
        <p:blipFill rotWithShape="1">
          <a:blip r:embed="rId6"/>
          <a:srcRect b="8939"/>
          <a:stretch/>
        </p:blipFill>
        <p:spPr>
          <a:xfrm>
            <a:off x="8173940" y="3517116"/>
            <a:ext cx="1700163" cy="2753650"/>
          </a:xfrm>
          <a:prstGeom prst="rect">
            <a:avLst/>
          </a:prstGeom>
        </p:spPr>
      </p:pic>
      <p:grpSp>
        <p:nvGrpSpPr>
          <p:cNvPr id="17" name="Group 16">
            <a:extLst>
              <a:ext uri="{FF2B5EF4-FFF2-40B4-BE49-F238E27FC236}">
                <a16:creationId xmlns:a16="http://schemas.microsoft.com/office/drawing/2014/main" id="{6E6EA76B-CCA9-4FC7-8085-20DB20C1EF49}"/>
              </a:ext>
            </a:extLst>
          </p:cNvPr>
          <p:cNvGrpSpPr/>
          <p:nvPr/>
        </p:nvGrpSpPr>
        <p:grpSpPr>
          <a:xfrm>
            <a:off x="432474" y="436547"/>
            <a:ext cx="9371144" cy="2784753"/>
            <a:chOff x="502960" y="269096"/>
            <a:chExt cx="9371144" cy="2784753"/>
          </a:xfrm>
        </p:grpSpPr>
        <p:pic>
          <p:nvPicPr>
            <p:cNvPr id="12" name="Picture 11">
              <a:extLst>
                <a:ext uri="{FF2B5EF4-FFF2-40B4-BE49-F238E27FC236}">
                  <a16:creationId xmlns:a16="http://schemas.microsoft.com/office/drawing/2014/main" id="{C74C1A82-EE55-46A5-99D7-C2555045780D}"/>
                </a:ext>
              </a:extLst>
            </p:cNvPr>
            <p:cNvPicPr>
              <a:picLocks noChangeAspect="1"/>
            </p:cNvPicPr>
            <p:nvPr/>
          </p:nvPicPr>
          <p:blipFill rotWithShape="1">
            <a:blip r:embed="rId7"/>
            <a:srcRect b="8889"/>
            <a:stretch/>
          </p:blipFill>
          <p:spPr>
            <a:xfrm>
              <a:off x="502960" y="269096"/>
              <a:ext cx="1700164" cy="2755186"/>
            </a:xfrm>
            <a:prstGeom prst="rect">
              <a:avLst/>
            </a:prstGeom>
          </p:spPr>
        </p:pic>
        <p:pic>
          <p:nvPicPr>
            <p:cNvPr id="13" name="Picture 12">
              <a:extLst>
                <a:ext uri="{FF2B5EF4-FFF2-40B4-BE49-F238E27FC236}">
                  <a16:creationId xmlns:a16="http://schemas.microsoft.com/office/drawing/2014/main" id="{1A2C9745-09E9-4DBA-91B1-6D208C57793D}"/>
                </a:ext>
              </a:extLst>
            </p:cNvPr>
            <p:cNvPicPr>
              <a:picLocks noChangeAspect="1"/>
            </p:cNvPicPr>
            <p:nvPr/>
          </p:nvPicPr>
          <p:blipFill rotWithShape="1">
            <a:blip r:embed="rId8"/>
            <a:srcRect b="8889"/>
            <a:stretch/>
          </p:blipFill>
          <p:spPr>
            <a:xfrm>
              <a:off x="2532435" y="291522"/>
              <a:ext cx="1700164" cy="2755186"/>
            </a:xfrm>
            <a:prstGeom prst="rect">
              <a:avLst/>
            </a:prstGeom>
          </p:spPr>
        </p:pic>
        <p:pic>
          <p:nvPicPr>
            <p:cNvPr id="14" name="Picture 13">
              <a:extLst>
                <a:ext uri="{FF2B5EF4-FFF2-40B4-BE49-F238E27FC236}">
                  <a16:creationId xmlns:a16="http://schemas.microsoft.com/office/drawing/2014/main" id="{AF9331E9-AA8E-4A37-8D05-7EAF3872C83A}"/>
                </a:ext>
              </a:extLst>
            </p:cNvPr>
            <p:cNvPicPr>
              <a:picLocks noChangeAspect="1"/>
            </p:cNvPicPr>
            <p:nvPr/>
          </p:nvPicPr>
          <p:blipFill rotWithShape="1">
            <a:blip r:embed="rId9"/>
            <a:srcRect l="-59" t="-2413" r="59" b="10325"/>
            <a:stretch/>
          </p:blipFill>
          <p:spPr>
            <a:xfrm>
              <a:off x="4395837" y="269096"/>
              <a:ext cx="1700163" cy="2784753"/>
            </a:xfrm>
            <a:prstGeom prst="rect">
              <a:avLst/>
            </a:prstGeom>
          </p:spPr>
        </p:pic>
        <p:pic>
          <p:nvPicPr>
            <p:cNvPr id="15" name="Picture 14">
              <a:extLst>
                <a:ext uri="{FF2B5EF4-FFF2-40B4-BE49-F238E27FC236}">
                  <a16:creationId xmlns:a16="http://schemas.microsoft.com/office/drawing/2014/main" id="{60AE2BA9-952D-41FC-BF6E-F0C67B0E9621}"/>
                </a:ext>
              </a:extLst>
            </p:cNvPr>
            <p:cNvPicPr>
              <a:picLocks noChangeAspect="1"/>
            </p:cNvPicPr>
            <p:nvPr/>
          </p:nvPicPr>
          <p:blipFill rotWithShape="1">
            <a:blip r:embed="rId10"/>
            <a:srcRect b="8889"/>
            <a:stretch/>
          </p:blipFill>
          <p:spPr>
            <a:xfrm>
              <a:off x="6297596" y="291522"/>
              <a:ext cx="1700164" cy="2755186"/>
            </a:xfrm>
            <a:prstGeom prst="rect">
              <a:avLst/>
            </a:prstGeom>
          </p:spPr>
        </p:pic>
        <p:pic>
          <p:nvPicPr>
            <p:cNvPr id="16" name="Picture 15">
              <a:extLst>
                <a:ext uri="{FF2B5EF4-FFF2-40B4-BE49-F238E27FC236}">
                  <a16:creationId xmlns:a16="http://schemas.microsoft.com/office/drawing/2014/main" id="{180BEEA1-FDC1-44F6-9961-D1214401DC3B}"/>
                </a:ext>
              </a:extLst>
            </p:cNvPr>
            <p:cNvPicPr>
              <a:picLocks noChangeAspect="1"/>
            </p:cNvPicPr>
            <p:nvPr/>
          </p:nvPicPr>
          <p:blipFill rotWithShape="1">
            <a:blip r:embed="rId11"/>
            <a:srcRect b="8889"/>
            <a:stretch/>
          </p:blipFill>
          <p:spPr>
            <a:xfrm>
              <a:off x="8173940" y="269096"/>
              <a:ext cx="1700164" cy="2755186"/>
            </a:xfrm>
            <a:prstGeom prst="rect">
              <a:avLst/>
            </a:prstGeom>
          </p:spPr>
        </p:pic>
      </p:grpSp>
      <p:sp>
        <p:nvSpPr>
          <p:cNvPr id="18" name="TextBox 17">
            <a:extLst>
              <a:ext uri="{FF2B5EF4-FFF2-40B4-BE49-F238E27FC236}">
                <a16:creationId xmlns:a16="http://schemas.microsoft.com/office/drawing/2014/main" id="{A42C7D3B-39AA-47E5-B825-DF5E0987357B}"/>
              </a:ext>
            </a:extLst>
          </p:cNvPr>
          <p:cNvSpPr txBox="1"/>
          <p:nvPr/>
        </p:nvSpPr>
        <p:spPr>
          <a:xfrm>
            <a:off x="9621172" y="1907232"/>
            <a:ext cx="2392790" cy="369332"/>
          </a:xfrm>
          <a:prstGeom prst="rect">
            <a:avLst/>
          </a:prstGeom>
          <a:noFill/>
          <a:ln>
            <a:noFill/>
          </a:ln>
        </p:spPr>
        <p:txBody>
          <a:bodyPr wrap="square" rtlCol="1">
            <a:spAutoFit/>
          </a:bodyPr>
          <a:lstStyle/>
          <a:p>
            <a:r>
              <a:rPr lang="he-IL" dirty="0">
                <a:solidFill>
                  <a:srgbClr val="009999"/>
                </a:solidFill>
              </a:rPr>
              <a:t>האתר מותאם גם לנייד!</a:t>
            </a:r>
          </a:p>
        </p:txBody>
      </p:sp>
    </p:spTree>
    <p:extLst>
      <p:ext uri="{BB962C8B-B14F-4D97-AF65-F5344CB8AC3E}">
        <p14:creationId xmlns:p14="http://schemas.microsoft.com/office/powerpoint/2010/main" val="404642872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4">
            <a:extLst>
              <a:ext uri="{FF2B5EF4-FFF2-40B4-BE49-F238E27FC236}">
                <a16:creationId xmlns:a16="http://schemas.microsoft.com/office/drawing/2014/main" id="{CCB78CAB-0FF0-4865-8ACE-31B2C7BDEF1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540818" y="3429000"/>
            <a:ext cx="5889336" cy="1238857"/>
          </a:xfrm>
          <a:prstGeom prst="rect">
            <a:avLst/>
          </a:prstGeom>
        </p:spPr>
      </p:pic>
      <p:sp>
        <p:nvSpPr>
          <p:cNvPr id="3" name="כותרת 1">
            <a:extLst>
              <a:ext uri="{FF2B5EF4-FFF2-40B4-BE49-F238E27FC236}">
                <a16:creationId xmlns:a16="http://schemas.microsoft.com/office/drawing/2014/main" id="{80B1CA01-62F6-40E4-99B3-75D608C175B8}"/>
              </a:ext>
            </a:extLst>
          </p:cNvPr>
          <p:cNvSpPr txBox="1">
            <a:spLocks/>
          </p:cNvSpPr>
          <p:nvPr/>
        </p:nvSpPr>
        <p:spPr>
          <a:xfrm>
            <a:off x="2470894" y="1971292"/>
            <a:ext cx="7827862" cy="1325563"/>
          </a:xfrm>
          <a:prstGeom prst="rect">
            <a:avLst/>
          </a:prstGeom>
        </p:spPr>
        <p:txBody>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sz="9600" b="1" dirty="0">
                <a:solidFill>
                  <a:srgbClr val="0070C0"/>
                </a:solidFill>
                <a:cs typeface="+mn-cs"/>
              </a:rPr>
              <a:t>דרך צלחה</a:t>
            </a:r>
          </a:p>
        </p:txBody>
      </p:sp>
    </p:spTree>
    <p:extLst>
      <p:ext uri="{BB962C8B-B14F-4D97-AF65-F5344CB8AC3E}">
        <p14:creationId xmlns:p14="http://schemas.microsoft.com/office/powerpoint/2010/main" val="3926165462"/>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מציין מיקום תוכן 2">
            <a:extLst>
              <a:ext uri="{FF2B5EF4-FFF2-40B4-BE49-F238E27FC236}">
                <a16:creationId xmlns:a16="http://schemas.microsoft.com/office/drawing/2014/main" id="{8D316209-0AE8-4FC6-854C-86AC9499C3AD}"/>
              </a:ext>
            </a:extLst>
          </p:cNvPr>
          <p:cNvSpPr txBox="1">
            <a:spLocks/>
          </p:cNvSpPr>
          <p:nvPr/>
        </p:nvSpPr>
        <p:spPr>
          <a:xfrm>
            <a:off x="8248650" y="1338262"/>
            <a:ext cx="3473450" cy="4746625"/>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he-IL" sz="2000" dirty="0">
                <a:solidFill>
                  <a:srgbClr val="009999"/>
                </a:solidFill>
              </a:rPr>
              <a:t>המסך הראשי מחולק לשתי קטגוריות בוחן ותלמיד כדי שלא</a:t>
            </a:r>
          </a:p>
          <a:p>
            <a:pPr marL="0" indent="0" algn="ctr">
              <a:lnSpc>
                <a:spcPct val="100000"/>
              </a:lnSpc>
              <a:spcBef>
                <a:spcPts val="0"/>
              </a:spcBef>
              <a:buFont typeface="Arial" panose="020B0604020202020204" pitchFamily="34" charset="0"/>
              <a:buNone/>
            </a:pPr>
            <a:r>
              <a:rPr lang="he-IL" sz="2000" dirty="0">
                <a:solidFill>
                  <a:srgbClr val="009999"/>
                </a:solidFill>
              </a:rPr>
              <a:t> יהיה מצב שבו בוחן יעשה פעולות שרק התלמיד רשאי או להפך.</a:t>
            </a:r>
          </a:p>
          <a:p>
            <a:pPr marL="0" indent="0" algn="ctr">
              <a:lnSpc>
                <a:spcPct val="100000"/>
              </a:lnSpc>
              <a:spcBef>
                <a:spcPts val="0"/>
              </a:spcBef>
              <a:buFont typeface="Arial" panose="020B0604020202020204" pitchFamily="34" charset="0"/>
              <a:buNone/>
            </a:pPr>
            <a:endParaRPr lang="he-IL" sz="2000" dirty="0">
              <a:solidFill>
                <a:srgbClr val="009999"/>
              </a:solidFill>
            </a:endParaRPr>
          </a:p>
          <a:p>
            <a:pPr marL="0" indent="0" algn="ctr">
              <a:lnSpc>
                <a:spcPct val="100000"/>
              </a:lnSpc>
              <a:spcBef>
                <a:spcPts val="0"/>
              </a:spcBef>
              <a:buFont typeface="Arial" panose="020B0604020202020204" pitchFamily="34" charset="0"/>
              <a:buNone/>
            </a:pPr>
            <a:r>
              <a:rPr lang="he-IL" sz="2000" dirty="0">
                <a:solidFill>
                  <a:srgbClr val="009999"/>
                </a:solidFill>
              </a:rPr>
              <a:t>כאשר נלחץ על אחת הקטגוריות יפתח לנו חלון ובו כל הפעולות האפשריות עבור אותה קטגוריה.</a:t>
            </a:r>
          </a:p>
          <a:p>
            <a:pPr marL="0" indent="0" algn="ctr">
              <a:lnSpc>
                <a:spcPct val="100000"/>
              </a:lnSpc>
              <a:spcBef>
                <a:spcPts val="0"/>
              </a:spcBef>
              <a:buFont typeface="Arial" panose="020B0604020202020204" pitchFamily="34" charset="0"/>
              <a:buNone/>
            </a:pPr>
            <a:endParaRPr lang="he-IL" sz="2000" dirty="0">
              <a:solidFill>
                <a:srgbClr val="009999"/>
              </a:solidFill>
            </a:endParaRPr>
          </a:p>
          <a:p>
            <a:pPr marL="0" indent="0" algn="ctr">
              <a:lnSpc>
                <a:spcPct val="100000"/>
              </a:lnSpc>
              <a:spcBef>
                <a:spcPts val="0"/>
              </a:spcBef>
              <a:buFont typeface="Arial" panose="020B0604020202020204" pitchFamily="34" charset="0"/>
              <a:buNone/>
            </a:pPr>
            <a:r>
              <a:rPr lang="he-IL" sz="2000" dirty="0">
                <a:solidFill>
                  <a:srgbClr val="009999"/>
                </a:solidFill>
              </a:rPr>
              <a:t>ע"י לחיצה בכפתור "בקרו באתר שלנו" תעברו ישירות לאתר אותו פיתחנו בעצמנו ובו כל המידע הנצרך להכנות לטסט ולטסט עצמו.</a:t>
            </a:r>
          </a:p>
          <a:p>
            <a:pPr marL="0" indent="0" algn="ctr">
              <a:lnSpc>
                <a:spcPct val="100000"/>
              </a:lnSpc>
              <a:spcBef>
                <a:spcPts val="0"/>
              </a:spcBef>
              <a:buFont typeface="Arial" panose="020B0604020202020204" pitchFamily="34" charset="0"/>
              <a:buNone/>
            </a:pPr>
            <a:endParaRPr lang="he-IL" dirty="0">
              <a:solidFill>
                <a:srgbClr val="009999"/>
              </a:solidFill>
            </a:endParaRPr>
          </a:p>
        </p:txBody>
      </p:sp>
      <p:pic>
        <p:nvPicPr>
          <p:cNvPr id="9" name="תמונה 3">
            <a:extLst>
              <a:ext uri="{FF2B5EF4-FFF2-40B4-BE49-F238E27FC236}">
                <a16:creationId xmlns:a16="http://schemas.microsoft.com/office/drawing/2014/main" id="{F7FC75A3-1264-464C-928B-5CDF8F28887A}"/>
              </a:ext>
            </a:extLst>
          </p:cNvPr>
          <p:cNvPicPr>
            <a:picLocks noChangeAspect="1"/>
          </p:cNvPicPr>
          <p:nvPr/>
        </p:nvPicPr>
        <p:blipFill rotWithShape="1">
          <a:blip r:embed="rId2"/>
          <a:srcRect l="22344" t="18465" r="20522" b="25265"/>
          <a:stretch/>
        </p:blipFill>
        <p:spPr>
          <a:xfrm>
            <a:off x="469901" y="1430866"/>
            <a:ext cx="7645400" cy="4233333"/>
          </a:xfrm>
          <a:prstGeom prst="rect">
            <a:avLst/>
          </a:prstGeom>
          <a:ln>
            <a:solidFill>
              <a:schemeClr val="bg1">
                <a:lumMod val="85000"/>
              </a:schemeClr>
            </a:solidFill>
          </a:ln>
        </p:spPr>
      </p:pic>
      <p:sp>
        <p:nvSpPr>
          <p:cNvPr id="11" name="TextBox 10">
            <a:extLst>
              <a:ext uri="{FF2B5EF4-FFF2-40B4-BE49-F238E27FC236}">
                <a16:creationId xmlns:a16="http://schemas.microsoft.com/office/drawing/2014/main" id="{858F0C3F-B8A7-4406-8847-191E1722AB98}"/>
              </a:ext>
            </a:extLst>
          </p:cNvPr>
          <p:cNvSpPr txBox="1"/>
          <p:nvPr/>
        </p:nvSpPr>
        <p:spPr>
          <a:xfrm>
            <a:off x="1778000" y="292099"/>
            <a:ext cx="5778500" cy="769441"/>
          </a:xfrm>
          <a:prstGeom prst="rect">
            <a:avLst/>
          </a:prstGeom>
          <a:noFill/>
        </p:spPr>
        <p:txBody>
          <a:bodyPr wrap="square" rtlCol="1">
            <a:spAutoFit/>
          </a:bodyPr>
          <a:lstStyle/>
          <a:p>
            <a:r>
              <a:rPr lang="he-IL" sz="4400" b="1" dirty="0">
                <a:solidFill>
                  <a:srgbClr val="0070C0"/>
                </a:solidFill>
              </a:rPr>
              <a:t>המסך הראשי</a:t>
            </a:r>
          </a:p>
        </p:txBody>
      </p:sp>
      <p:pic>
        <p:nvPicPr>
          <p:cNvPr id="12" name="תמונה 3">
            <a:extLst>
              <a:ext uri="{FF2B5EF4-FFF2-40B4-BE49-F238E27FC236}">
                <a16:creationId xmlns:a16="http://schemas.microsoft.com/office/drawing/2014/main" id="{A7C084F3-B66E-4034-8BC5-9DFD3ABADEBA}"/>
              </a:ext>
            </a:extLst>
          </p:cNvPr>
          <p:cNvPicPr>
            <a:picLocks noChangeAspect="1"/>
          </p:cNvPicPr>
          <p:nvPr/>
        </p:nvPicPr>
        <p:blipFill rotWithShape="1">
          <a:blip r:embed="rId2"/>
          <a:srcRect l="64388" t="69382" r="21349" b="25938"/>
          <a:stretch/>
        </p:blipFill>
        <p:spPr>
          <a:xfrm>
            <a:off x="6096000" y="5261466"/>
            <a:ext cx="1908667" cy="352070"/>
          </a:xfrm>
          <a:prstGeom prst="rect">
            <a:avLst/>
          </a:prstGeom>
          <a:ln>
            <a:noFill/>
          </a:ln>
        </p:spPr>
      </p:pic>
    </p:spTree>
    <p:extLst>
      <p:ext uri="{BB962C8B-B14F-4D97-AF65-F5344CB8AC3E}">
        <p14:creationId xmlns:p14="http://schemas.microsoft.com/office/powerpoint/2010/main" val="84026051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animEffect transition="in" filter="fade">
                                      <p:cBhvr>
                                        <p:cTn id="11"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E8059E81-0DA2-444A-BC38-7B61CA32F524}"/>
              </a:ext>
            </a:extLst>
          </p:cNvPr>
          <p:cNvPicPr>
            <a:picLocks noChangeAspect="1"/>
          </p:cNvPicPr>
          <p:nvPr/>
        </p:nvPicPr>
        <p:blipFill rotWithShape="1">
          <a:blip r:embed="rId2"/>
          <a:srcRect l="3329" t="12045" r="65120" b="16493"/>
          <a:stretch/>
        </p:blipFill>
        <p:spPr>
          <a:xfrm>
            <a:off x="4439159" y="1296169"/>
            <a:ext cx="4020263" cy="5119299"/>
          </a:xfrm>
          <a:prstGeom prst="rect">
            <a:avLst/>
          </a:prstGeom>
        </p:spPr>
        <p:style>
          <a:lnRef idx="2">
            <a:schemeClr val="accent3"/>
          </a:lnRef>
          <a:fillRef idx="1">
            <a:schemeClr val="lt1"/>
          </a:fillRef>
          <a:effectRef idx="0">
            <a:schemeClr val="accent3"/>
          </a:effectRef>
          <a:fontRef idx="minor">
            <a:schemeClr val="dk1"/>
          </a:fontRef>
        </p:style>
      </p:pic>
      <p:sp>
        <p:nvSpPr>
          <p:cNvPr id="8" name="TextBox 7">
            <a:extLst>
              <a:ext uri="{FF2B5EF4-FFF2-40B4-BE49-F238E27FC236}">
                <a16:creationId xmlns:a16="http://schemas.microsoft.com/office/drawing/2014/main" id="{41FCE11B-BF3D-4C98-8309-39CB28157DCB}"/>
              </a:ext>
            </a:extLst>
          </p:cNvPr>
          <p:cNvSpPr txBox="1"/>
          <p:nvPr/>
        </p:nvSpPr>
        <p:spPr>
          <a:xfrm>
            <a:off x="2464396" y="339844"/>
            <a:ext cx="7481537" cy="769441"/>
          </a:xfrm>
          <a:prstGeom prst="rect">
            <a:avLst/>
          </a:prstGeom>
          <a:noFill/>
        </p:spPr>
        <p:txBody>
          <a:bodyPr wrap="square" rtlCol="1">
            <a:spAutoFit/>
          </a:bodyPr>
          <a:lstStyle/>
          <a:p>
            <a:r>
              <a:rPr lang="he-IL" sz="4400" b="1" dirty="0">
                <a:solidFill>
                  <a:srgbClr val="0070C0"/>
                </a:solidFill>
              </a:rPr>
              <a:t>הפעולות האפשריות עבור הבוחן</a:t>
            </a:r>
          </a:p>
        </p:txBody>
      </p:sp>
      <p:pic>
        <p:nvPicPr>
          <p:cNvPr id="10" name="תמונה 32">
            <a:extLst>
              <a:ext uri="{FF2B5EF4-FFF2-40B4-BE49-F238E27FC236}">
                <a16:creationId xmlns:a16="http://schemas.microsoft.com/office/drawing/2014/main" id="{FCF30A7D-85FD-4386-9078-A67E48095D39}"/>
              </a:ext>
            </a:extLst>
          </p:cNvPr>
          <p:cNvPicPr>
            <a:picLocks noChangeAspect="1"/>
          </p:cNvPicPr>
          <p:nvPr/>
        </p:nvPicPr>
        <p:blipFill rotWithShape="1">
          <a:blip r:embed="rId2"/>
          <a:srcRect l="5620" t="20285" r="67774" b="72248"/>
          <a:stretch/>
        </p:blipFill>
        <p:spPr>
          <a:xfrm>
            <a:off x="4232010" y="1794570"/>
            <a:ext cx="4434560" cy="699633"/>
          </a:xfrm>
          <a:prstGeom prst="rect">
            <a:avLst/>
          </a:prstGeom>
        </p:spPr>
      </p:pic>
    </p:spTree>
    <p:extLst>
      <p:ext uri="{BB962C8B-B14F-4D97-AF65-F5344CB8AC3E}">
        <p14:creationId xmlns:p14="http://schemas.microsoft.com/office/powerpoint/2010/main" val="306264750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תמונה 11">
            <a:extLst>
              <a:ext uri="{FF2B5EF4-FFF2-40B4-BE49-F238E27FC236}">
                <a16:creationId xmlns:a16="http://schemas.microsoft.com/office/drawing/2014/main" id="{ED6D0E02-7EC5-49B9-AFE4-CE202F23E33E}"/>
              </a:ext>
            </a:extLst>
          </p:cNvPr>
          <p:cNvPicPr>
            <a:picLocks noChangeAspect="1"/>
          </p:cNvPicPr>
          <p:nvPr/>
        </p:nvPicPr>
        <p:blipFill rotWithShape="1">
          <a:blip r:embed="rId2"/>
          <a:srcRect l="16435" t="5073" r="26250" b="19110"/>
          <a:stretch/>
        </p:blipFill>
        <p:spPr>
          <a:xfrm>
            <a:off x="1745169" y="742881"/>
            <a:ext cx="6972911" cy="5185838"/>
          </a:xfrm>
          <a:prstGeom prst="rect">
            <a:avLst/>
          </a:prstGeom>
        </p:spPr>
      </p:pic>
      <p:pic>
        <p:nvPicPr>
          <p:cNvPr id="13" name="תמונה 12">
            <a:extLst>
              <a:ext uri="{FF2B5EF4-FFF2-40B4-BE49-F238E27FC236}">
                <a16:creationId xmlns:a16="http://schemas.microsoft.com/office/drawing/2014/main" id="{21A70411-E5EC-4FE7-A8B5-6D83D0871046}"/>
              </a:ext>
            </a:extLst>
          </p:cNvPr>
          <p:cNvPicPr>
            <a:picLocks noChangeAspect="1"/>
          </p:cNvPicPr>
          <p:nvPr/>
        </p:nvPicPr>
        <p:blipFill rotWithShape="1">
          <a:blip r:embed="rId3"/>
          <a:srcRect l="16546" t="5205" r="26528" b="18530"/>
          <a:stretch/>
        </p:blipFill>
        <p:spPr>
          <a:xfrm>
            <a:off x="1754949" y="742880"/>
            <a:ext cx="6884897" cy="5185838"/>
          </a:xfrm>
          <a:prstGeom prst="rect">
            <a:avLst/>
          </a:prstGeom>
        </p:spPr>
      </p:pic>
      <p:pic>
        <p:nvPicPr>
          <p:cNvPr id="20" name="תמונה 19">
            <a:extLst>
              <a:ext uri="{FF2B5EF4-FFF2-40B4-BE49-F238E27FC236}">
                <a16:creationId xmlns:a16="http://schemas.microsoft.com/office/drawing/2014/main" id="{01E872B9-57C2-489E-BE2A-BA1F50A16459}"/>
              </a:ext>
            </a:extLst>
          </p:cNvPr>
          <p:cNvPicPr>
            <a:picLocks noChangeAspect="1"/>
          </p:cNvPicPr>
          <p:nvPr/>
        </p:nvPicPr>
        <p:blipFill rotWithShape="1">
          <a:blip r:embed="rId4"/>
          <a:srcRect l="46394" t="32741" r="43293" b="51276"/>
          <a:stretch/>
        </p:blipFill>
        <p:spPr>
          <a:xfrm>
            <a:off x="4490910" y="2412572"/>
            <a:ext cx="1687346" cy="1470113"/>
          </a:xfrm>
          <a:prstGeom prst="rect">
            <a:avLst/>
          </a:prstGeom>
          <a:ln>
            <a:solidFill>
              <a:schemeClr val="bg1">
                <a:lumMod val="95000"/>
              </a:schemeClr>
            </a:solidFill>
          </a:ln>
        </p:spPr>
      </p:pic>
      <p:sp>
        <p:nvSpPr>
          <p:cNvPr id="27" name="TextBox 26">
            <a:extLst>
              <a:ext uri="{FF2B5EF4-FFF2-40B4-BE49-F238E27FC236}">
                <a16:creationId xmlns:a16="http://schemas.microsoft.com/office/drawing/2014/main" id="{DC768C45-05E2-412E-87ED-614100C4798C}"/>
              </a:ext>
            </a:extLst>
          </p:cNvPr>
          <p:cNvSpPr txBox="1"/>
          <p:nvPr/>
        </p:nvSpPr>
        <p:spPr>
          <a:xfrm>
            <a:off x="8988961" y="837658"/>
            <a:ext cx="1925871" cy="4524315"/>
          </a:xfrm>
          <a:prstGeom prst="rect">
            <a:avLst/>
          </a:prstGeom>
          <a:noFill/>
          <a:ln>
            <a:noFill/>
          </a:ln>
        </p:spPr>
        <p:txBody>
          <a:bodyPr wrap="square" rtlCol="1">
            <a:spAutoFit/>
          </a:bodyPr>
          <a:lstStyle/>
          <a:p>
            <a:r>
              <a:rPr lang="he-IL" dirty="0">
                <a:solidFill>
                  <a:srgbClr val="009999"/>
                </a:solidFill>
              </a:rPr>
              <a:t>רק לאחר אישור המערכת כפתור הסיום יהפוך לזמין.</a:t>
            </a:r>
          </a:p>
          <a:p>
            <a:endParaRPr lang="he-IL" dirty="0">
              <a:solidFill>
                <a:srgbClr val="009999"/>
              </a:solidFill>
            </a:endParaRPr>
          </a:p>
          <a:p>
            <a:r>
              <a:rPr lang="he-IL" dirty="0">
                <a:solidFill>
                  <a:srgbClr val="009999"/>
                </a:solidFill>
              </a:rPr>
              <a:t>אחרי בדיקה שאכן כל הנתונים שהוכנסו עומדים בקריטריונים  (ת.ז באורך תקין, גיל מתאים וכו') יופיע מסך אישור.</a:t>
            </a:r>
          </a:p>
          <a:p>
            <a:endParaRPr lang="he-IL" dirty="0">
              <a:solidFill>
                <a:srgbClr val="009999"/>
              </a:solidFill>
            </a:endParaRPr>
          </a:p>
          <a:p>
            <a:r>
              <a:rPr lang="he-IL" dirty="0">
                <a:solidFill>
                  <a:srgbClr val="009999"/>
                </a:solidFill>
              </a:rPr>
              <a:t>כאשר נלחץ על אישור החלון ייסגר ונחזור למסך בחירת הפעולות</a:t>
            </a:r>
          </a:p>
        </p:txBody>
      </p:sp>
      <p:sp>
        <p:nvSpPr>
          <p:cNvPr id="2" name="Arrow: Down 1">
            <a:extLst>
              <a:ext uri="{FF2B5EF4-FFF2-40B4-BE49-F238E27FC236}">
                <a16:creationId xmlns:a16="http://schemas.microsoft.com/office/drawing/2014/main" id="{D1E27494-97D3-4DBE-BEE9-C5A407463051}"/>
              </a:ext>
            </a:extLst>
          </p:cNvPr>
          <p:cNvSpPr/>
          <p:nvPr/>
        </p:nvSpPr>
        <p:spPr>
          <a:xfrm rot="7556015">
            <a:off x="3808683" y="4197305"/>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Arrow: Down 15">
            <a:extLst>
              <a:ext uri="{FF2B5EF4-FFF2-40B4-BE49-F238E27FC236}">
                <a16:creationId xmlns:a16="http://schemas.microsoft.com/office/drawing/2014/main" id="{5A16E78F-20E4-442C-85B1-6A988AD80B96}"/>
              </a:ext>
            </a:extLst>
          </p:cNvPr>
          <p:cNvSpPr/>
          <p:nvPr/>
        </p:nvSpPr>
        <p:spPr>
          <a:xfrm rot="7556015">
            <a:off x="5659730" y="5238845"/>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79922423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par>
                          <p:cTn id="10" fill="hold">
                            <p:stCondLst>
                              <p:cond delay="1000"/>
                            </p:stCondLst>
                            <p:childTnLst>
                              <p:par>
                                <p:cTn id="11" presetID="26" presetClass="emph" presetSubtype="0" fill="hold" grpId="1" nodeType="afterEffect">
                                  <p:stCondLst>
                                    <p:cond delay="0"/>
                                  </p:stCondLst>
                                  <p:childTnLst>
                                    <p:animEffect transition="out" filter="fade">
                                      <p:cBhvr>
                                        <p:cTn id="12" dur="500" tmFilter="0, 0; .2, .5; .8, .5; 1, 0"/>
                                        <p:tgtEl>
                                          <p:spTgt spid="2"/>
                                        </p:tgtEl>
                                      </p:cBhvr>
                                    </p:animEffect>
                                    <p:animScale>
                                      <p:cBhvr>
                                        <p:cTn id="13" dur="250" autoRev="1" fill="hold"/>
                                        <p:tgtEl>
                                          <p:spTgt spid="2"/>
                                        </p:tgtEl>
                                      </p:cBhvr>
                                      <p:by x="105000" y="105000"/>
                                    </p:animScale>
                                  </p:childTnLst>
                                </p:cTn>
                              </p:par>
                              <p:par>
                                <p:cTn id="14" presetID="10" presetClass="exit" presetSubtype="0" fill="hold" nodeType="withEffect">
                                  <p:stCondLst>
                                    <p:cond delay="0"/>
                                  </p:stCondLst>
                                  <p:childTnLst>
                                    <p:animEffect transition="out" filter="fade">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par>
                                <p:cTn id="17" presetID="1" presetClass="entr" presetSubtype="0" fill="hold" nodeType="withEffect">
                                  <p:stCondLst>
                                    <p:cond delay="200"/>
                                  </p:stCondLst>
                                  <p:childTnLst>
                                    <p:set>
                                      <p:cBhvr>
                                        <p:cTn id="18" dur="1" fill="hold">
                                          <p:stCondLst>
                                            <p:cond delay="0"/>
                                          </p:stCondLst>
                                        </p:cTn>
                                        <p:tgtEl>
                                          <p:spTgt spid="13"/>
                                        </p:tgtEl>
                                        <p:attrNameLst>
                                          <p:attrName>style.visibility</p:attrName>
                                        </p:attrNameLst>
                                      </p:cBhvr>
                                      <p:to>
                                        <p:strVal val="visible"/>
                                      </p:to>
                                    </p:set>
                                  </p:childTnLst>
                                </p:cTn>
                              </p:par>
                            </p:childTnLst>
                          </p:cTn>
                        </p:par>
                        <p:par>
                          <p:cTn id="19" fill="hold">
                            <p:stCondLst>
                              <p:cond delay="1500"/>
                            </p:stCondLst>
                            <p:childTnLst>
                              <p:par>
                                <p:cTn id="20" presetID="1" presetClass="exit" presetSubtype="0" fill="hold" grpId="2" nodeType="afterEffect">
                                  <p:stCondLst>
                                    <p:cond delay="0"/>
                                  </p:stCondLst>
                                  <p:childTnLst>
                                    <p:set>
                                      <p:cBhvr>
                                        <p:cTn id="21" dur="1" fill="hold">
                                          <p:stCondLst>
                                            <p:cond delay="0"/>
                                          </p:stCondLst>
                                        </p:cTn>
                                        <p:tgtEl>
                                          <p:spTgt spid="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
                                            <p:txEl>
                                              <p:pRg st="2" end="2"/>
                                            </p:txEl>
                                          </p:spTgt>
                                        </p:tgtEl>
                                        <p:attrNameLst>
                                          <p:attrName>style.visibility</p:attrName>
                                        </p:attrNameLst>
                                      </p:cBhvr>
                                      <p:to>
                                        <p:strVal val="visible"/>
                                      </p:to>
                                    </p:set>
                                    <p:animEffect transition="in" filter="fade">
                                      <p:cBhvr>
                                        <p:cTn id="26" dur="500"/>
                                        <p:tgtEl>
                                          <p:spTgt spid="27">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2"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Scale>
                                      <p:cBhvr>
                                        <p:cTn id="31"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16"/>
                                        </p:tgtEl>
                                        <p:attrNameLst>
                                          <p:attrName>ppt_x</p:attrName>
                                          <p:attrName>ppt_y</p:attrName>
                                        </p:attrNameLst>
                                      </p:cBhvr>
                                    </p:animMotion>
                                    <p:animEffect transition="in" filter="fade">
                                      <p:cBhvr>
                                        <p:cTn id="33" dur="1000"/>
                                        <p:tgtEl>
                                          <p:spTgt spid="16"/>
                                        </p:tgtEl>
                                      </p:cBhvr>
                                    </p:animEffect>
                                  </p:childTnLst>
                                </p:cTn>
                              </p:par>
                            </p:childTnLst>
                          </p:cTn>
                        </p:par>
                        <p:par>
                          <p:cTn id="34" fill="hold">
                            <p:stCondLst>
                              <p:cond delay="1000"/>
                            </p:stCondLst>
                            <p:childTnLst>
                              <p:par>
                                <p:cTn id="35" presetID="26" presetClass="emph" presetSubtype="0" fill="hold" grpId="1" nodeType="afterEffect">
                                  <p:stCondLst>
                                    <p:cond delay="0"/>
                                  </p:stCondLst>
                                  <p:childTnLst>
                                    <p:animEffect transition="out" filter="fade">
                                      <p:cBhvr>
                                        <p:cTn id="36" dur="500" tmFilter="0, 0; .2, .5; .8, .5; 1, 0"/>
                                        <p:tgtEl>
                                          <p:spTgt spid="16"/>
                                        </p:tgtEl>
                                      </p:cBhvr>
                                    </p:animEffect>
                                    <p:animScale>
                                      <p:cBhvr>
                                        <p:cTn id="37" dur="250" autoRev="1" fill="hold"/>
                                        <p:tgtEl>
                                          <p:spTgt spid="16"/>
                                        </p:tgtEl>
                                      </p:cBhvr>
                                      <p:by x="105000" y="105000"/>
                                    </p:animScale>
                                  </p:childTnLst>
                                </p:cTn>
                              </p:par>
                              <p:par>
                                <p:cTn id="38" presetID="1"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childTnLst>
                          </p:cTn>
                        </p:par>
                        <p:par>
                          <p:cTn id="40" fill="hold">
                            <p:stCondLst>
                              <p:cond delay="1500"/>
                            </p:stCondLst>
                            <p:childTnLst>
                              <p:par>
                                <p:cTn id="41" presetID="1" presetClass="exit" presetSubtype="0" fill="hold" grpId="2" nodeType="afterEffect">
                                  <p:stCondLst>
                                    <p:cond delay="0"/>
                                  </p:stCondLst>
                                  <p:childTnLst>
                                    <p:set>
                                      <p:cBhvr>
                                        <p:cTn id="42" dur="1" fill="hold">
                                          <p:stCondLst>
                                            <p:cond delay="0"/>
                                          </p:stCondLst>
                                        </p:cTn>
                                        <p:tgtEl>
                                          <p:spTgt spid="16"/>
                                        </p:tgtEl>
                                        <p:attrNameLst>
                                          <p:attrName>style.visibility</p:attrName>
                                        </p:attrNameLst>
                                      </p:cBhvr>
                                      <p:to>
                                        <p:strVal val="hidden"/>
                                      </p:to>
                                    </p:set>
                                  </p:childTnLst>
                                </p:cTn>
                              </p:par>
                            </p:childTnLst>
                          </p:cTn>
                        </p:par>
                        <p:par>
                          <p:cTn id="43" fill="hold">
                            <p:stCondLst>
                              <p:cond delay="1500"/>
                            </p:stCondLst>
                            <p:childTnLst>
                              <p:par>
                                <p:cTn id="44" presetID="1" presetClass="entr" presetSubtype="0" fill="hold" nodeType="afterEffect">
                                  <p:stCondLst>
                                    <p:cond delay="0"/>
                                  </p:stCondLst>
                                  <p:childTnLst>
                                    <p:set>
                                      <p:cBhvr>
                                        <p:cTn id="45"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16" grpId="0" animBg="1"/>
      <p:bldP spid="16" grpId="1" animBg="1"/>
      <p:bldP spid="16"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E8059E81-0DA2-444A-BC38-7B61CA32F524}"/>
              </a:ext>
            </a:extLst>
          </p:cNvPr>
          <p:cNvPicPr>
            <a:picLocks noChangeAspect="1"/>
          </p:cNvPicPr>
          <p:nvPr/>
        </p:nvPicPr>
        <p:blipFill rotWithShape="1">
          <a:blip r:embed="rId2"/>
          <a:srcRect l="3329" t="12045" r="65120" b="16493"/>
          <a:stretch/>
        </p:blipFill>
        <p:spPr>
          <a:xfrm>
            <a:off x="4166973" y="869350"/>
            <a:ext cx="4020263" cy="5119299"/>
          </a:xfrm>
          <a:prstGeom prst="rect">
            <a:avLst/>
          </a:prstGeom>
        </p:spPr>
        <p:style>
          <a:lnRef idx="2">
            <a:schemeClr val="accent3"/>
          </a:lnRef>
          <a:fillRef idx="1">
            <a:schemeClr val="lt1"/>
          </a:fillRef>
          <a:effectRef idx="0">
            <a:schemeClr val="accent3"/>
          </a:effectRef>
          <a:fontRef idx="minor">
            <a:schemeClr val="dk1"/>
          </a:fontRef>
        </p:style>
      </p:pic>
      <p:pic>
        <p:nvPicPr>
          <p:cNvPr id="5" name="תמונה 3">
            <a:extLst>
              <a:ext uri="{FF2B5EF4-FFF2-40B4-BE49-F238E27FC236}">
                <a16:creationId xmlns:a16="http://schemas.microsoft.com/office/drawing/2014/main" id="{B73A534B-469A-48EF-8092-D9E924B1113B}"/>
              </a:ext>
            </a:extLst>
          </p:cNvPr>
          <p:cNvPicPr>
            <a:picLocks noChangeAspect="1"/>
          </p:cNvPicPr>
          <p:nvPr/>
        </p:nvPicPr>
        <p:blipFill rotWithShape="1">
          <a:blip r:embed="rId2"/>
          <a:srcRect l="5746" t="39690" r="67774" b="52819"/>
          <a:stretch/>
        </p:blipFill>
        <p:spPr>
          <a:xfrm>
            <a:off x="3915814" y="2795585"/>
            <a:ext cx="4398557" cy="699626"/>
          </a:xfrm>
          <a:prstGeom prst="rect">
            <a:avLst/>
          </a:prstGeom>
          <a:ln>
            <a:noFill/>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239519149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27341E7B-9869-41B0-B6EE-2B47C2755D19}"/>
              </a:ext>
            </a:extLst>
          </p:cNvPr>
          <p:cNvPicPr>
            <a:picLocks noChangeAspect="1"/>
          </p:cNvPicPr>
          <p:nvPr/>
        </p:nvPicPr>
        <p:blipFill rotWithShape="1">
          <a:blip r:embed="rId2"/>
          <a:srcRect l="22358" t="14730" r="21246" b="28272"/>
          <a:stretch/>
        </p:blipFill>
        <p:spPr>
          <a:xfrm>
            <a:off x="2384873" y="1320317"/>
            <a:ext cx="7422254" cy="4217366"/>
          </a:xfrm>
          <a:prstGeom prst="rect">
            <a:avLst/>
          </a:prstGeom>
        </p:spPr>
      </p:pic>
      <p:sp>
        <p:nvSpPr>
          <p:cNvPr id="12" name="TextBox 11">
            <a:extLst>
              <a:ext uri="{FF2B5EF4-FFF2-40B4-BE49-F238E27FC236}">
                <a16:creationId xmlns:a16="http://schemas.microsoft.com/office/drawing/2014/main" id="{6E9EAB8B-A16C-41F9-B61F-7AFD3C11AA8A}"/>
              </a:ext>
            </a:extLst>
          </p:cNvPr>
          <p:cNvSpPr txBox="1"/>
          <p:nvPr/>
        </p:nvSpPr>
        <p:spPr>
          <a:xfrm>
            <a:off x="9807127" y="1028343"/>
            <a:ext cx="2012883" cy="5078313"/>
          </a:xfrm>
          <a:prstGeom prst="rect">
            <a:avLst/>
          </a:prstGeom>
          <a:noFill/>
          <a:ln>
            <a:noFill/>
          </a:ln>
        </p:spPr>
        <p:txBody>
          <a:bodyPr wrap="square" rtlCol="1">
            <a:spAutoFit/>
          </a:bodyPr>
          <a:lstStyle/>
          <a:p>
            <a:r>
              <a:rPr lang="he-IL" dirty="0">
                <a:solidFill>
                  <a:srgbClr val="009999"/>
                </a:solidFill>
              </a:rPr>
              <a:t>כאשר נרצה לצפות בפרטים שלנו נכניס את מספר </a:t>
            </a:r>
            <a:r>
              <a:rPr lang="he-IL" dirty="0" err="1">
                <a:solidFill>
                  <a:srgbClr val="009999"/>
                </a:solidFill>
              </a:rPr>
              <a:t>הת.ז</a:t>
            </a:r>
            <a:endParaRPr lang="he-IL" dirty="0">
              <a:solidFill>
                <a:srgbClr val="009999"/>
              </a:solidFill>
            </a:endParaRPr>
          </a:p>
          <a:p>
            <a:r>
              <a:rPr lang="he-IL" dirty="0">
                <a:solidFill>
                  <a:srgbClr val="009999"/>
                </a:solidFill>
              </a:rPr>
              <a:t>ורק לאחר הכנסת </a:t>
            </a:r>
            <a:r>
              <a:rPr lang="he-IL" dirty="0" err="1">
                <a:solidFill>
                  <a:srgbClr val="009999"/>
                </a:solidFill>
              </a:rPr>
              <a:t>הת.ז</a:t>
            </a:r>
            <a:r>
              <a:rPr lang="he-IL" dirty="0">
                <a:solidFill>
                  <a:srgbClr val="009999"/>
                </a:solidFill>
              </a:rPr>
              <a:t>. כפתור האישור יהפוך לזמין ונוכל לצפות בכל הפרטים בחלון.</a:t>
            </a:r>
          </a:p>
          <a:p>
            <a:endParaRPr lang="he-IL" dirty="0">
              <a:solidFill>
                <a:srgbClr val="009999"/>
              </a:solidFill>
            </a:endParaRPr>
          </a:p>
          <a:p>
            <a:r>
              <a:rPr lang="he-IL" dirty="0">
                <a:solidFill>
                  <a:srgbClr val="009999"/>
                </a:solidFill>
              </a:rPr>
              <a:t>נוכל לגלול את החלון כדי לצפות בכל הפרטים.</a:t>
            </a:r>
          </a:p>
          <a:p>
            <a:endParaRPr lang="he-IL" dirty="0">
              <a:solidFill>
                <a:srgbClr val="009999"/>
              </a:solidFill>
            </a:endParaRPr>
          </a:p>
          <a:p>
            <a:r>
              <a:rPr lang="he-IL" dirty="0">
                <a:solidFill>
                  <a:srgbClr val="009999"/>
                </a:solidFill>
              </a:rPr>
              <a:t>אם </a:t>
            </a:r>
            <a:r>
              <a:rPr lang="he-IL" dirty="0" err="1">
                <a:solidFill>
                  <a:srgbClr val="009999"/>
                </a:solidFill>
              </a:rPr>
              <a:t>הת.ז</a:t>
            </a:r>
            <a:r>
              <a:rPr lang="he-IL" dirty="0">
                <a:solidFill>
                  <a:srgbClr val="009999"/>
                </a:solidFill>
              </a:rPr>
              <a:t>. אינו מופיע במערכת תופיע הודעה </a:t>
            </a:r>
            <a:r>
              <a:rPr lang="he-IL" dirty="0" err="1">
                <a:solidFill>
                  <a:srgbClr val="009999"/>
                </a:solidFill>
              </a:rPr>
              <a:t>שהת.ז</a:t>
            </a:r>
            <a:r>
              <a:rPr lang="he-IL" dirty="0">
                <a:solidFill>
                  <a:srgbClr val="009999"/>
                </a:solidFill>
              </a:rPr>
              <a:t>. אינו קיים במערכת.</a:t>
            </a:r>
          </a:p>
          <a:p>
            <a:endParaRPr lang="he-IL" dirty="0">
              <a:solidFill>
                <a:srgbClr val="009999"/>
              </a:solidFill>
            </a:endParaRPr>
          </a:p>
        </p:txBody>
      </p:sp>
      <p:pic>
        <p:nvPicPr>
          <p:cNvPr id="17" name="תמונה 7">
            <a:extLst>
              <a:ext uri="{FF2B5EF4-FFF2-40B4-BE49-F238E27FC236}">
                <a16:creationId xmlns:a16="http://schemas.microsoft.com/office/drawing/2014/main" id="{6F2A8019-DFCA-487C-BAB9-2B9819AB810B}"/>
              </a:ext>
            </a:extLst>
          </p:cNvPr>
          <p:cNvPicPr>
            <a:picLocks noChangeAspect="1"/>
          </p:cNvPicPr>
          <p:nvPr/>
        </p:nvPicPr>
        <p:blipFill rotWithShape="1">
          <a:blip r:embed="rId3"/>
          <a:srcRect l="30900" t="18863" r="12046" b="24432"/>
          <a:stretch/>
        </p:blipFill>
        <p:spPr>
          <a:xfrm>
            <a:off x="2318838" y="1320316"/>
            <a:ext cx="7488289" cy="4369488"/>
          </a:xfrm>
          <a:prstGeom prst="rect">
            <a:avLst/>
          </a:prstGeom>
        </p:spPr>
      </p:pic>
      <p:sp>
        <p:nvSpPr>
          <p:cNvPr id="19" name="Arrow: Down 18">
            <a:extLst>
              <a:ext uri="{FF2B5EF4-FFF2-40B4-BE49-F238E27FC236}">
                <a16:creationId xmlns:a16="http://schemas.microsoft.com/office/drawing/2014/main" id="{D9362F45-DB15-4F27-9DCE-97A3792105CF}"/>
              </a:ext>
            </a:extLst>
          </p:cNvPr>
          <p:cNvSpPr/>
          <p:nvPr/>
        </p:nvSpPr>
        <p:spPr>
          <a:xfrm rot="7556015">
            <a:off x="4730433" y="2366547"/>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0" name="תמונה 12">
            <a:extLst>
              <a:ext uri="{FF2B5EF4-FFF2-40B4-BE49-F238E27FC236}">
                <a16:creationId xmlns:a16="http://schemas.microsoft.com/office/drawing/2014/main" id="{5B2B3259-0882-4132-970E-74A4A5108DBB}"/>
              </a:ext>
            </a:extLst>
          </p:cNvPr>
          <p:cNvPicPr>
            <a:picLocks noChangeAspect="1"/>
          </p:cNvPicPr>
          <p:nvPr/>
        </p:nvPicPr>
        <p:blipFill rotWithShape="1">
          <a:blip r:embed="rId4"/>
          <a:srcRect l="31053" t="18896" r="12049" b="23480"/>
          <a:stretch/>
        </p:blipFill>
        <p:spPr>
          <a:xfrm>
            <a:off x="2273729" y="1320315"/>
            <a:ext cx="7673887" cy="4369488"/>
          </a:xfrm>
          <a:prstGeom prst="rect">
            <a:avLst/>
          </a:prstGeom>
        </p:spPr>
      </p:pic>
      <p:pic>
        <p:nvPicPr>
          <p:cNvPr id="21" name="תמונה 14">
            <a:extLst>
              <a:ext uri="{FF2B5EF4-FFF2-40B4-BE49-F238E27FC236}">
                <a16:creationId xmlns:a16="http://schemas.microsoft.com/office/drawing/2014/main" id="{8E84EE43-52E2-4BA4-8973-E4D76E8A6F2A}"/>
              </a:ext>
            </a:extLst>
          </p:cNvPr>
          <p:cNvPicPr>
            <a:picLocks noChangeAspect="1"/>
          </p:cNvPicPr>
          <p:nvPr/>
        </p:nvPicPr>
        <p:blipFill rotWithShape="1">
          <a:blip r:embed="rId5"/>
          <a:srcRect l="2748" t="3578" r="40388" b="39740"/>
          <a:stretch/>
        </p:blipFill>
        <p:spPr>
          <a:xfrm>
            <a:off x="2259501" y="1295053"/>
            <a:ext cx="7658770" cy="4292385"/>
          </a:xfrm>
          <a:prstGeom prst="rect">
            <a:avLst/>
          </a:prstGeom>
        </p:spPr>
      </p:pic>
    </p:spTree>
    <p:extLst>
      <p:ext uri="{BB962C8B-B14F-4D97-AF65-F5344CB8AC3E}">
        <p14:creationId xmlns:p14="http://schemas.microsoft.com/office/powerpoint/2010/main" val="82214321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52" presetClass="entr" presetSubtype="0"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animScale>
                                      <p:cBhvr>
                                        <p:cTn id="10"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19"/>
                                        </p:tgtEl>
                                        <p:attrNameLst>
                                          <p:attrName>ppt_x</p:attrName>
                                          <p:attrName>ppt_y</p:attrName>
                                        </p:attrNameLst>
                                      </p:cBhvr>
                                    </p:animMotion>
                                    <p:animEffect transition="in" filter="fade">
                                      <p:cBhvr>
                                        <p:cTn id="12" dur="1000"/>
                                        <p:tgtEl>
                                          <p:spTgt spid="19"/>
                                        </p:tgtEl>
                                      </p:cBhvr>
                                    </p:animEffect>
                                  </p:childTnLst>
                                </p:cTn>
                              </p:par>
                            </p:childTnLst>
                          </p:cTn>
                        </p:par>
                        <p:par>
                          <p:cTn id="13" fill="hold">
                            <p:stCondLst>
                              <p:cond delay="1000"/>
                            </p:stCondLst>
                            <p:childTnLst>
                              <p:par>
                                <p:cTn id="14" presetID="26" presetClass="emph" presetSubtype="0" fill="hold" grpId="1" nodeType="afterEffect">
                                  <p:stCondLst>
                                    <p:cond delay="0"/>
                                  </p:stCondLst>
                                  <p:childTnLst>
                                    <p:animEffect transition="out" filter="fade">
                                      <p:cBhvr>
                                        <p:cTn id="15" dur="500" tmFilter="0, 0; .2, .5; .8, .5; 1, 0"/>
                                        <p:tgtEl>
                                          <p:spTgt spid="19"/>
                                        </p:tgtEl>
                                      </p:cBhvr>
                                    </p:animEffect>
                                    <p:animScale>
                                      <p:cBhvr>
                                        <p:cTn id="16" dur="250" autoRev="1" fill="hold"/>
                                        <p:tgtEl>
                                          <p:spTgt spid="19"/>
                                        </p:tgtEl>
                                      </p:cBhvr>
                                      <p:by x="105000" y="105000"/>
                                    </p:animScale>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par>
                                <p:cTn id="20" presetID="10" presetClass="entr" presetSubtype="0" fill="hold" nodeType="with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fade">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xEl>
                                              <p:pRg st="5" end="5"/>
                                            </p:txEl>
                                          </p:spTgt>
                                        </p:tgtEl>
                                        <p:attrNameLst>
                                          <p:attrName>style.visibility</p:attrName>
                                        </p:attrNameLst>
                                      </p:cBhvr>
                                      <p:to>
                                        <p:strVal val="visible"/>
                                      </p:to>
                                    </p:set>
                                    <p:animEffect transition="in" filter="fade">
                                      <p:cBhvr>
                                        <p:cTn id="30" dur="5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E8059E81-0DA2-444A-BC38-7B61CA32F524}"/>
              </a:ext>
            </a:extLst>
          </p:cNvPr>
          <p:cNvPicPr>
            <a:picLocks noChangeAspect="1"/>
          </p:cNvPicPr>
          <p:nvPr/>
        </p:nvPicPr>
        <p:blipFill rotWithShape="1">
          <a:blip r:embed="rId2"/>
          <a:srcRect l="3329" t="12045" r="65120" b="16493"/>
          <a:stretch/>
        </p:blipFill>
        <p:spPr>
          <a:xfrm>
            <a:off x="4166973" y="869350"/>
            <a:ext cx="4020263" cy="5119299"/>
          </a:xfrm>
          <a:prstGeom prst="rect">
            <a:avLst/>
          </a:prstGeom>
        </p:spPr>
        <p:style>
          <a:lnRef idx="2">
            <a:schemeClr val="accent3"/>
          </a:lnRef>
          <a:fillRef idx="1">
            <a:schemeClr val="lt1"/>
          </a:fillRef>
          <a:effectRef idx="0">
            <a:schemeClr val="accent3"/>
          </a:effectRef>
          <a:fontRef idx="minor">
            <a:schemeClr val="dk1"/>
          </a:fontRef>
        </p:style>
      </p:pic>
      <p:pic>
        <p:nvPicPr>
          <p:cNvPr id="6" name="תמונה 3">
            <a:extLst>
              <a:ext uri="{FF2B5EF4-FFF2-40B4-BE49-F238E27FC236}">
                <a16:creationId xmlns:a16="http://schemas.microsoft.com/office/drawing/2014/main" id="{EE4D2E68-4C07-4532-8834-1FF8F3FD7DC8}"/>
              </a:ext>
            </a:extLst>
          </p:cNvPr>
          <p:cNvPicPr>
            <a:picLocks noChangeAspect="1"/>
          </p:cNvPicPr>
          <p:nvPr/>
        </p:nvPicPr>
        <p:blipFill rotWithShape="1">
          <a:blip r:embed="rId2"/>
          <a:srcRect l="5788" t="49686" r="67926" b="43050"/>
          <a:stretch/>
        </p:blipFill>
        <p:spPr>
          <a:xfrm>
            <a:off x="3925393" y="3472544"/>
            <a:ext cx="4503421" cy="699626"/>
          </a:xfrm>
          <a:prstGeom prst="rect">
            <a:avLst/>
          </a:prstGeom>
          <a:ln>
            <a:noFill/>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222763913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1309</TotalTime>
  <Words>1320</Words>
  <Application>Microsoft Office PowerPoint</Application>
  <PresentationFormat>Widescreen</PresentationFormat>
  <Paragraphs>218</Paragraphs>
  <Slides>37</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Wingdings</vt:lpstr>
      <vt:lpstr>ערכת נושא Office</vt:lpstr>
      <vt:lpstr>PowerPoint Presentation</vt:lpstr>
      <vt:lpstr>מטרת התוכנה</vt:lpstr>
      <vt:lpstr>מבנה החלונות בפרויקט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האתר שלנו</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שירה יודייקין</dc:creator>
  <cp:lastModifiedBy>Bracha Landau</cp:lastModifiedBy>
  <cp:revision>124</cp:revision>
  <dcterms:created xsi:type="dcterms:W3CDTF">2019-03-10T21:05:27Z</dcterms:created>
  <dcterms:modified xsi:type="dcterms:W3CDTF">2021-02-11T18:57:45Z</dcterms:modified>
</cp:coreProperties>
</file>